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57" r:id="rId2"/>
    <p:sldId id="259" r:id="rId3"/>
    <p:sldId id="262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echsoup.org/community/events-webinars/social-media-101-for-nonprofits-with-adobe-spark-2019-12-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Digital Marketing for workforce centers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National Forum member meeting 2023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BE5D5-7BE2-49AA-94AC-1C959B64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we can discuss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B15E6-2CB1-4F10-8ABC-F2C7CD274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 Basics and Best Practices</a:t>
            </a:r>
          </a:p>
          <a:p>
            <a:r>
              <a:rPr lang="en-US" dirty="0"/>
              <a:t>What Social Media Can and Cannot Do</a:t>
            </a:r>
          </a:p>
          <a:p>
            <a:r>
              <a:rPr lang="en-US" dirty="0"/>
              <a:t>Social Media Outlets to Consider</a:t>
            </a:r>
          </a:p>
          <a:p>
            <a:r>
              <a:rPr lang="en-US" dirty="0"/>
              <a:t>Tools to Make It Easier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5E65-35B3-41B3-8062-14D354FC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9" t="2102" r="5330" b="-701"/>
          <a:stretch/>
        </p:blipFill>
        <p:spPr>
          <a:xfrm>
            <a:off x="575035" y="2870321"/>
            <a:ext cx="3423460" cy="26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5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3D151-A942-468C-A4EF-0785441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" y="0"/>
            <a:ext cx="4081806" cy="706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5BE69-71D2-4061-A721-0A15BC8580D0}"/>
              </a:ext>
            </a:extLst>
          </p:cNvPr>
          <p:cNvSpPr txBox="1"/>
          <p:nvPr/>
        </p:nvSpPr>
        <p:spPr>
          <a:xfrm>
            <a:off x="4722829" y="697583"/>
            <a:ext cx="69381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DOMAIN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Whois.com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Godaddy.com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b="1" dirty="0">
                <a:latin typeface="+mj-lt"/>
              </a:rPr>
              <a:t>WEB HOSTING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Godaddy.com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Hostgator.com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Wpengine.com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Dreamhost.com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b="1" dirty="0">
                <a:latin typeface="+mj-lt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Wordpress.com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Squarespace.com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800" b="1" dirty="0">
                <a:latin typeface="+mj-lt"/>
              </a:rPr>
              <a:t>WEBSITE 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Divi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48949-B962-4B1C-B3A3-FC2809CE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2" y="925005"/>
            <a:ext cx="11029616" cy="988332"/>
          </a:xfrm>
        </p:spPr>
        <p:txBody>
          <a:bodyPr/>
          <a:lstStyle/>
          <a:p>
            <a:r>
              <a:rPr lang="en-US" dirty="0"/>
              <a:t>social media can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CA9AD6-3413-4957-94AA-FBEAD5658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704814"/>
            <a:ext cx="7033725" cy="2014059"/>
          </a:xfrm>
        </p:spPr>
        <p:txBody>
          <a:bodyPr/>
          <a:lstStyle/>
          <a:p>
            <a:r>
              <a:rPr lang="en-US" dirty="0"/>
              <a:t>Provide a platform for engagement</a:t>
            </a:r>
          </a:p>
          <a:p>
            <a:r>
              <a:rPr lang="en-US" dirty="0"/>
              <a:t>Provide an outlet to connect with other organizations doing similar work</a:t>
            </a:r>
          </a:p>
          <a:p>
            <a:r>
              <a:rPr lang="en-US" dirty="0"/>
              <a:t>Connect to local media outlets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94CEDE-3D42-4DF1-A984-566D02CE3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4874623"/>
            <a:ext cx="6639739" cy="1658152"/>
          </a:xfrm>
        </p:spPr>
        <p:txBody>
          <a:bodyPr>
            <a:normAutofit/>
          </a:bodyPr>
          <a:lstStyle/>
          <a:p>
            <a:r>
              <a:rPr lang="en-US" dirty="0"/>
              <a:t>Be the only way to spread information on your work or events</a:t>
            </a:r>
          </a:p>
          <a:p>
            <a:r>
              <a:rPr lang="en-US" dirty="0"/>
              <a:t>Be a standalone referral service</a:t>
            </a:r>
          </a:p>
          <a:p>
            <a:r>
              <a:rPr lang="en-US" dirty="0"/>
              <a:t>Guarantee conversations with your audiences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9914D9-9AFD-4281-87E8-FF9140A3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919" y="81280"/>
            <a:ext cx="4572000" cy="6858000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526C5D4-4C53-4E97-81FF-4E580818C0F1}"/>
              </a:ext>
            </a:extLst>
          </p:cNvPr>
          <p:cNvSpPr txBox="1">
            <a:spLocks/>
          </p:cNvSpPr>
          <p:nvPr/>
        </p:nvSpPr>
        <p:spPr>
          <a:xfrm>
            <a:off x="469642" y="3886291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social media cannot</a:t>
            </a:r>
          </a:p>
        </p:txBody>
      </p:sp>
    </p:spTree>
    <p:extLst>
      <p:ext uri="{BB962C8B-B14F-4D97-AF65-F5344CB8AC3E}">
        <p14:creationId xmlns:p14="http://schemas.microsoft.com/office/powerpoint/2010/main" val="2070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1FEE9-1AB6-46A4-9739-24DE955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20" y="702156"/>
            <a:ext cx="7170888" cy="1188720"/>
          </a:xfrm>
        </p:spPr>
        <p:txBody>
          <a:bodyPr/>
          <a:lstStyle/>
          <a:p>
            <a:r>
              <a:rPr lang="en-US" dirty="0"/>
              <a:t>Social media sites (</a:t>
            </a:r>
            <a:r>
              <a:rPr lang="en-US" dirty="0" err="1"/>
              <a:t>oregon’s</a:t>
            </a:r>
            <a:r>
              <a:rPr lang="en-US" dirty="0"/>
              <a:t> experience)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42681-7308-40C3-B2C5-AB6A58F2F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921" y="2550752"/>
            <a:ext cx="7170887" cy="363448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Facebook: </a:t>
            </a:r>
            <a:r>
              <a:rPr lang="en-US" sz="1800" dirty="0"/>
              <a:t>Good for connecting with individual nurses and organizations, and stirring up controversy</a:t>
            </a:r>
          </a:p>
          <a:p>
            <a:r>
              <a:rPr lang="en-US" sz="1800" b="1" dirty="0"/>
              <a:t>LinkedIn: </a:t>
            </a:r>
            <a:r>
              <a:rPr lang="en-US" sz="1800" dirty="0"/>
              <a:t>More one-sided conversations with a professional tone</a:t>
            </a:r>
          </a:p>
          <a:p>
            <a:r>
              <a:rPr lang="en-US" sz="1800" b="1" dirty="0"/>
              <a:t>Twitter: </a:t>
            </a:r>
            <a:r>
              <a:rPr lang="en-US" sz="1800" dirty="0"/>
              <a:t>Good for connecting to media</a:t>
            </a:r>
          </a:p>
          <a:p>
            <a:endParaRPr 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800" cap="all" dirty="0">
                <a:latin typeface="+mj-lt"/>
                <a:ea typeface="+mj-ea"/>
                <a:cs typeface="+mj-cs"/>
              </a:rPr>
              <a:t>Things we haven’t tried yet</a:t>
            </a:r>
          </a:p>
          <a:p>
            <a:r>
              <a:rPr lang="en-US" sz="2000" dirty="0"/>
              <a:t>Instagram</a:t>
            </a:r>
          </a:p>
          <a:p>
            <a:r>
              <a:rPr lang="en-US" sz="2000" dirty="0" err="1"/>
              <a:t>TikTok</a:t>
            </a:r>
            <a:endParaRPr lang="en-US" sz="2000" dirty="0"/>
          </a:p>
          <a:p>
            <a:r>
              <a:rPr lang="en-US" sz="2000" dirty="0"/>
              <a:t>WhatsApp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FBE9B-0739-41D8-A09E-6CC87895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0" y="0"/>
            <a:ext cx="456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A178-E6C4-459F-91AD-514DDA4A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40" y="598461"/>
            <a:ext cx="3528895" cy="1188720"/>
          </a:xfrm>
        </p:spPr>
        <p:txBody>
          <a:bodyPr/>
          <a:lstStyle/>
          <a:p>
            <a:r>
              <a:rPr lang="en-US" dirty="0"/>
              <a:t>Tools to make it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75C96-5694-4BAB-B1B3-2D4B751C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44" y="1690414"/>
            <a:ext cx="3387493" cy="4663252"/>
          </a:xfrm>
        </p:spPr>
        <p:txBody>
          <a:bodyPr>
            <a:normAutofit fontScale="92500"/>
          </a:bodyPr>
          <a:lstStyle/>
          <a:p>
            <a:r>
              <a:rPr lang="en-US" sz="1800" b="1" dirty="0"/>
              <a:t>Photography</a:t>
            </a:r>
            <a:r>
              <a:rPr lang="en-US" sz="1800" dirty="0"/>
              <a:t>:  </a:t>
            </a:r>
            <a:r>
              <a:rPr lang="en-US" sz="1800" dirty="0" err="1"/>
              <a:t>Unsplash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Graphic Design: </a:t>
            </a:r>
            <a:r>
              <a:rPr lang="en-US" sz="1800" dirty="0" err="1"/>
              <a:t>Canva</a:t>
            </a:r>
            <a:r>
              <a:rPr lang="en-US" sz="1800" dirty="0"/>
              <a:t> or Adobe Spark</a:t>
            </a:r>
          </a:p>
          <a:p>
            <a:endParaRPr lang="en-US" sz="1800" b="1" dirty="0"/>
          </a:p>
          <a:p>
            <a:r>
              <a:rPr lang="en-US" sz="1800" b="1" dirty="0"/>
              <a:t>Scheduling: </a:t>
            </a:r>
            <a:r>
              <a:rPr lang="en-US" sz="1800" dirty="0" err="1"/>
              <a:t>HootSuite</a:t>
            </a:r>
            <a:r>
              <a:rPr lang="en-US" sz="1800" dirty="0"/>
              <a:t> or Buffer</a:t>
            </a:r>
          </a:p>
          <a:p>
            <a:endParaRPr lang="en-US" sz="1800" dirty="0"/>
          </a:p>
          <a:p>
            <a:r>
              <a:rPr lang="en-US" sz="1800" b="1" dirty="0" err="1"/>
              <a:t>TechSoup</a:t>
            </a:r>
            <a:r>
              <a:rPr lang="en-US" sz="1800" b="1" dirty="0"/>
              <a:t> Tutorial: </a:t>
            </a:r>
            <a:r>
              <a:rPr lang="en-US" sz="1800" dirty="0">
                <a:hlinkClick r:id="rId2"/>
              </a:rPr>
              <a:t>https://www.techsoup.org/community/events-webinars/social-media-101-for-nonprofits-with-adobe-spark-2019-12-10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4093C-4286-4F01-B271-614B9BBDF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12"/>
          <a:stretch/>
        </p:blipFill>
        <p:spPr>
          <a:xfrm>
            <a:off x="4200036" y="598461"/>
            <a:ext cx="7536336" cy="61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297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201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Book</vt:lpstr>
      <vt:lpstr>Franklin Gothic Demi</vt:lpstr>
      <vt:lpstr>Wingdings 2</vt:lpstr>
      <vt:lpstr>DividendVTI</vt:lpstr>
      <vt:lpstr>Digital Marketing for workforce centers</vt:lpstr>
      <vt:lpstr>Topics we can discuss</vt:lpstr>
      <vt:lpstr>PowerPoint Presentation</vt:lpstr>
      <vt:lpstr>social media can</vt:lpstr>
      <vt:lpstr>Social media sites (oregon’s experience)</vt:lpstr>
      <vt:lpstr>Tools to make it easier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2023-01-09T16:09:24Z</dcterms:created>
  <dcterms:modified xsi:type="dcterms:W3CDTF">2023-01-11T18:39:05Z</dcterms:modified>
</cp:coreProperties>
</file>