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C1DFA6-2039-49C4-88B5-073E78D90C77}" v="10" dt="2022-08-19T17:51:23.2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1" autoAdjust="0"/>
    <p:restoredTop sz="94660"/>
  </p:normalViewPr>
  <p:slideViewPr>
    <p:cSldViewPr snapToGrid="0">
      <p:cViewPr varScale="1">
        <p:scale>
          <a:sx n="159" d="100"/>
          <a:sy n="159" d="100"/>
        </p:scale>
        <p:origin x="15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ward Burns, Jr" userId="a0f76cf5-db52-4c80-a7f0-341fc56bdec6" providerId="ADAL" clId="{6DC1DFA6-2039-49C4-88B5-073E78D90C77}"/>
    <pc:docChg chg="custSel addSld modSld sldOrd">
      <pc:chgData name="Edward Burns, Jr" userId="a0f76cf5-db52-4c80-a7f0-341fc56bdec6" providerId="ADAL" clId="{6DC1DFA6-2039-49C4-88B5-073E78D90C77}" dt="2022-08-19T18:27:09.524" v="477"/>
      <pc:docMkLst>
        <pc:docMk/>
      </pc:docMkLst>
      <pc:sldChg chg="addSp delSp modSp mod">
        <pc:chgData name="Edward Burns, Jr" userId="a0f76cf5-db52-4c80-a7f0-341fc56bdec6" providerId="ADAL" clId="{6DC1DFA6-2039-49C4-88B5-073E78D90C77}" dt="2022-08-19T17:53:08.625" v="444" actId="1076"/>
        <pc:sldMkLst>
          <pc:docMk/>
          <pc:sldMk cId="2429429583" sldId="257"/>
        </pc:sldMkLst>
        <pc:spChg chg="del mod">
          <ac:chgData name="Edward Burns, Jr" userId="a0f76cf5-db52-4c80-a7f0-341fc56bdec6" providerId="ADAL" clId="{6DC1DFA6-2039-49C4-88B5-073E78D90C77}" dt="2022-08-19T17:44:44.436" v="125" actId="478"/>
          <ac:spMkLst>
            <pc:docMk/>
            <pc:sldMk cId="2429429583" sldId="257"/>
            <ac:spMk id="3" creationId="{ACEBBFE7-F21E-2623-08AE-A675ADD3B9A4}"/>
          </ac:spMkLst>
        </pc:spChg>
        <pc:spChg chg="add del mod">
          <ac:chgData name="Edward Burns, Jr" userId="a0f76cf5-db52-4c80-a7f0-341fc56bdec6" providerId="ADAL" clId="{6DC1DFA6-2039-49C4-88B5-073E78D90C77}" dt="2022-08-19T17:45:15.636" v="126" actId="931"/>
          <ac:spMkLst>
            <pc:docMk/>
            <pc:sldMk cId="2429429583" sldId="257"/>
            <ac:spMk id="5" creationId="{1C0EF5BD-D0FB-B406-D649-8145EE2717EC}"/>
          </ac:spMkLst>
        </pc:spChg>
        <pc:spChg chg="add mod">
          <ac:chgData name="Edward Burns, Jr" userId="a0f76cf5-db52-4c80-a7f0-341fc56bdec6" providerId="ADAL" clId="{6DC1DFA6-2039-49C4-88B5-073E78D90C77}" dt="2022-08-19T17:45:40.075" v="151" actId="1076"/>
          <ac:spMkLst>
            <pc:docMk/>
            <pc:sldMk cId="2429429583" sldId="257"/>
            <ac:spMk id="8" creationId="{4C2BB569-E6AA-E783-55D1-38578D15A957}"/>
          </ac:spMkLst>
        </pc:spChg>
        <pc:spChg chg="add mod">
          <ac:chgData name="Edward Burns, Jr" userId="a0f76cf5-db52-4c80-a7f0-341fc56bdec6" providerId="ADAL" clId="{6DC1DFA6-2039-49C4-88B5-073E78D90C77}" dt="2022-08-19T17:46:01.314" v="177" actId="1076"/>
          <ac:spMkLst>
            <pc:docMk/>
            <pc:sldMk cId="2429429583" sldId="257"/>
            <ac:spMk id="9" creationId="{6D645D83-E0C5-9C00-CEBB-81ACBFBF2DB0}"/>
          </ac:spMkLst>
        </pc:spChg>
        <pc:spChg chg="add mod">
          <ac:chgData name="Edward Burns, Jr" userId="a0f76cf5-db52-4c80-a7f0-341fc56bdec6" providerId="ADAL" clId="{6DC1DFA6-2039-49C4-88B5-073E78D90C77}" dt="2022-08-19T17:46:30.794" v="195" actId="1076"/>
          <ac:spMkLst>
            <pc:docMk/>
            <pc:sldMk cId="2429429583" sldId="257"/>
            <ac:spMk id="10" creationId="{F6315C6C-429B-0108-F066-2F531795AB30}"/>
          </ac:spMkLst>
        </pc:spChg>
        <pc:spChg chg="add mod">
          <ac:chgData name="Edward Burns, Jr" userId="a0f76cf5-db52-4c80-a7f0-341fc56bdec6" providerId="ADAL" clId="{6DC1DFA6-2039-49C4-88B5-073E78D90C77}" dt="2022-08-19T17:47:20.073" v="224" actId="1076"/>
          <ac:spMkLst>
            <pc:docMk/>
            <pc:sldMk cId="2429429583" sldId="257"/>
            <ac:spMk id="11" creationId="{82DA11A4-BF58-8841-FAA0-33BF77A07CE4}"/>
          </ac:spMkLst>
        </pc:spChg>
        <pc:spChg chg="add mod">
          <ac:chgData name="Edward Burns, Jr" userId="a0f76cf5-db52-4c80-a7f0-341fc56bdec6" providerId="ADAL" clId="{6DC1DFA6-2039-49C4-88B5-073E78D90C77}" dt="2022-08-19T17:47:46.978" v="244" actId="1076"/>
          <ac:spMkLst>
            <pc:docMk/>
            <pc:sldMk cId="2429429583" sldId="257"/>
            <ac:spMk id="12" creationId="{1C136AE2-6C3A-59CC-4D15-AA887B1348FA}"/>
          </ac:spMkLst>
        </pc:spChg>
        <pc:spChg chg="add del mod">
          <ac:chgData name="Edward Burns, Jr" userId="a0f76cf5-db52-4c80-a7f0-341fc56bdec6" providerId="ADAL" clId="{6DC1DFA6-2039-49C4-88B5-073E78D90C77}" dt="2022-08-19T17:48:57.735" v="320"/>
          <ac:spMkLst>
            <pc:docMk/>
            <pc:sldMk cId="2429429583" sldId="257"/>
            <ac:spMk id="13" creationId="{2BF827F9-9205-4D73-DAE7-D03A77A5D5E7}"/>
          </ac:spMkLst>
        </pc:spChg>
        <pc:spChg chg="add mod">
          <ac:chgData name="Edward Burns, Jr" userId="a0f76cf5-db52-4c80-a7f0-341fc56bdec6" providerId="ADAL" clId="{6DC1DFA6-2039-49C4-88B5-073E78D90C77}" dt="2022-08-19T17:48:57.090" v="318" actId="1076"/>
          <ac:spMkLst>
            <pc:docMk/>
            <pc:sldMk cId="2429429583" sldId="257"/>
            <ac:spMk id="14" creationId="{988ADE62-F34B-54BB-1861-69BEFC212FF0}"/>
          </ac:spMkLst>
        </pc:spChg>
        <pc:spChg chg="add mod">
          <ac:chgData name="Edward Burns, Jr" userId="a0f76cf5-db52-4c80-a7f0-341fc56bdec6" providerId="ADAL" clId="{6DC1DFA6-2039-49C4-88B5-073E78D90C77}" dt="2022-08-19T17:49:42.530" v="357" actId="1076"/>
          <ac:spMkLst>
            <pc:docMk/>
            <pc:sldMk cId="2429429583" sldId="257"/>
            <ac:spMk id="15" creationId="{7D5931F8-D541-1ACD-6984-3257CF5D9D0A}"/>
          </ac:spMkLst>
        </pc:spChg>
        <pc:spChg chg="add mod">
          <ac:chgData name="Edward Burns, Jr" userId="a0f76cf5-db52-4c80-a7f0-341fc56bdec6" providerId="ADAL" clId="{6DC1DFA6-2039-49C4-88B5-073E78D90C77}" dt="2022-08-19T17:51:42.865" v="389" actId="1076"/>
          <ac:spMkLst>
            <pc:docMk/>
            <pc:sldMk cId="2429429583" sldId="257"/>
            <ac:spMk id="16" creationId="{8E343BC9-6201-C9BC-01D3-C35822629462}"/>
          </ac:spMkLst>
        </pc:spChg>
        <pc:spChg chg="add mod">
          <ac:chgData name="Edward Burns, Jr" userId="a0f76cf5-db52-4c80-a7f0-341fc56bdec6" providerId="ADAL" clId="{6DC1DFA6-2039-49C4-88B5-073E78D90C77}" dt="2022-08-19T17:53:08.625" v="444" actId="1076"/>
          <ac:spMkLst>
            <pc:docMk/>
            <pc:sldMk cId="2429429583" sldId="257"/>
            <ac:spMk id="17" creationId="{C499827F-B518-B4D5-DB7E-3D6F9BD348CA}"/>
          </ac:spMkLst>
        </pc:spChg>
        <pc:picChg chg="add mod">
          <ac:chgData name="Edward Burns, Jr" userId="a0f76cf5-db52-4c80-a7f0-341fc56bdec6" providerId="ADAL" clId="{6DC1DFA6-2039-49C4-88B5-073E78D90C77}" dt="2022-08-19T17:45:17.149" v="128" actId="962"/>
          <ac:picMkLst>
            <pc:docMk/>
            <pc:sldMk cId="2429429583" sldId="257"/>
            <ac:picMk id="7" creationId="{B92EB1E8-9000-67FF-4A8E-4176AD4A23C9}"/>
          </ac:picMkLst>
        </pc:picChg>
      </pc:sldChg>
      <pc:sldChg chg="modSp mod">
        <pc:chgData name="Edward Burns, Jr" userId="a0f76cf5-db52-4c80-a7f0-341fc56bdec6" providerId="ADAL" clId="{6DC1DFA6-2039-49C4-88B5-073E78D90C77}" dt="2022-08-19T17:43:09.388" v="1" actId="27636"/>
        <pc:sldMkLst>
          <pc:docMk/>
          <pc:sldMk cId="4021517799" sldId="259"/>
        </pc:sldMkLst>
        <pc:spChg chg="mod">
          <ac:chgData name="Edward Burns, Jr" userId="a0f76cf5-db52-4c80-a7f0-341fc56bdec6" providerId="ADAL" clId="{6DC1DFA6-2039-49C4-88B5-073E78D90C77}" dt="2022-08-19T17:43:09.388" v="1" actId="27636"/>
          <ac:spMkLst>
            <pc:docMk/>
            <pc:sldMk cId="4021517799" sldId="259"/>
            <ac:spMk id="3" creationId="{FB8A06A7-E41E-E0B9-56A5-505B8537B77E}"/>
          </ac:spMkLst>
        </pc:spChg>
      </pc:sldChg>
      <pc:sldChg chg="modSp new mod ord">
        <pc:chgData name="Edward Burns, Jr" userId="a0f76cf5-db52-4c80-a7f0-341fc56bdec6" providerId="ADAL" clId="{6DC1DFA6-2039-49C4-88B5-073E78D90C77}" dt="2022-08-19T18:27:09.524" v="477"/>
        <pc:sldMkLst>
          <pc:docMk/>
          <pc:sldMk cId="699737656" sldId="260"/>
        </pc:sldMkLst>
        <pc:spChg chg="mod">
          <ac:chgData name="Edward Burns, Jr" userId="a0f76cf5-db52-4c80-a7f0-341fc56bdec6" providerId="ADAL" clId="{6DC1DFA6-2039-49C4-88B5-073E78D90C77}" dt="2022-08-19T18:14:52.843" v="471" actId="20577"/>
          <ac:spMkLst>
            <pc:docMk/>
            <pc:sldMk cId="699737656" sldId="260"/>
            <ac:spMk id="2" creationId="{6FB3995B-BE25-83AB-1056-02D79D32E577}"/>
          </ac:spMkLst>
        </pc:spChg>
        <pc:spChg chg="mod">
          <ac:chgData name="Edward Burns, Jr" userId="a0f76cf5-db52-4c80-a7f0-341fc56bdec6" providerId="ADAL" clId="{6DC1DFA6-2039-49C4-88B5-073E78D90C77}" dt="2022-08-19T18:27:03.773" v="475" actId="20577"/>
          <ac:spMkLst>
            <pc:docMk/>
            <pc:sldMk cId="699737656" sldId="260"/>
            <ac:spMk id="3" creationId="{C35B1E17-127C-2A8C-2607-75829A4A50E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F66-727D-4150-ADA5-49CF3A0F6873}"/>
              </a:ext>
            </a:extLst>
          </p:cNvPr>
          <p:cNvSpPr>
            <a:spLocks noGrp="1"/>
          </p:cNvSpPr>
          <p:nvPr>
            <p:ph type="ctrTitle"/>
          </p:nvPr>
        </p:nvSpPr>
        <p:spPr>
          <a:xfrm>
            <a:off x="530352" y="1122363"/>
            <a:ext cx="10072922" cy="1978346"/>
          </a:xfrm>
        </p:spPr>
        <p:txBody>
          <a:bodyPr anchor="b">
            <a:normAutofit/>
          </a:bodyPr>
          <a:lstStyle>
            <a:lvl1pPr algn="l">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D9A1FE-C39F-4D7C-B93D-F8C203A1D69C}"/>
              </a:ext>
            </a:extLst>
          </p:cNvPr>
          <p:cNvSpPr>
            <a:spLocks noGrp="1"/>
          </p:cNvSpPr>
          <p:nvPr>
            <p:ph type="subTitle" idx="1"/>
          </p:nvPr>
        </p:nvSpPr>
        <p:spPr>
          <a:xfrm>
            <a:off x="530352" y="3509963"/>
            <a:ext cx="10072922" cy="1747837"/>
          </a:xfrm>
        </p:spPr>
        <p:txBody>
          <a:bodyPr>
            <a:normAutofit/>
          </a:bodyPr>
          <a:lstStyle>
            <a:lvl1pPr marL="0" indent="0" algn="l">
              <a:buNone/>
              <a:defRPr sz="20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C008AAC-7D41-4304-8D59-EF34B232682C}"/>
              </a:ext>
            </a:extLst>
          </p:cNvPr>
          <p:cNvSpPr>
            <a:spLocks noGrp="1"/>
          </p:cNvSpPr>
          <p:nvPr>
            <p:ph type="dt" sz="half" idx="10"/>
          </p:nvPr>
        </p:nvSpPr>
        <p:spPr>
          <a:xfrm>
            <a:off x="530352" y="136525"/>
            <a:ext cx="2743200" cy="365125"/>
          </a:xfrm>
        </p:spPr>
        <p:txBody>
          <a:bodyPr/>
          <a:lstStyle>
            <a:lvl1pPr algn="l">
              <a:defRPr/>
            </a:lvl1pPr>
          </a:lstStyle>
          <a:p>
            <a:fld id="{524C6359-9BB8-4148-8114-537E698DA205}" type="datetime1">
              <a:rPr lang="en-US" smtClean="0"/>
              <a:t>8/19/2022</a:t>
            </a:fld>
            <a:endParaRPr lang="en-US" dirty="0"/>
          </a:p>
        </p:txBody>
      </p:sp>
      <p:sp>
        <p:nvSpPr>
          <p:cNvPr id="5" name="Footer Placeholder 4">
            <a:extLst>
              <a:ext uri="{FF2B5EF4-FFF2-40B4-BE49-F238E27FC236}">
                <a16:creationId xmlns:a16="http://schemas.microsoft.com/office/drawing/2014/main" id="{4724D078-DE22-4F23-8B48-21FB1415C3E3}"/>
              </a:ext>
            </a:extLst>
          </p:cNvPr>
          <p:cNvSpPr>
            <a:spLocks noGrp="1"/>
          </p:cNvSpPr>
          <p:nvPr>
            <p:ph type="ftr" sz="quarter" idx="11"/>
          </p:nvPr>
        </p:nvSpPr>
        <p:spPr>
          <a:xfrm>
            <a:off x="530352" y="6356350"/>
            <a:ext cx="4114800" cy="365125"/>
          </a:xfrm>
        </p:spPr>
        <p:txBody>
          <a:bodyPr/>
          <a:lstStyle>
            <a:lvl1pPr algn="l">
              <a:defRPr/>
            </a:lvl1pPr>
          </a:lstStyle>
          <a:p>
            <a:endParaRPr lang="en-US"/>
          </a:p>
        </p:txBody>
      </p:sp>
      <p:sp>
        <p:nvSpPr>
          <p:cNvPr id="6" name="Slide Number Placeholder 5">
            <a:extLst>
              <a:ext uri="{FF2B5EF4-FFF2-40B4-BE49-F238E27FC236}">
                <a16:creationId xmlns:a16="http://schemas.microsoft.com/office/drawing/2014/main" id="{BB64C1F5-608B-4335-9F2A-17F63D5FAF0D}"/>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5E279D86-4533-45F1-B0AA-D237399A5ED5}"/>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764FD722-CB31-4326-ADD8-CBA52FD1FF59}"/>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24E4BCEC-8B0A-444E-8509-1B3BB0449E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9DB36622-1DC7-4B17-8984-588BA8999FF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51B97AF0-1974-42B9-B5FC-A332C52E827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5A298AD-BE5D-4BE1-8CDF-DBFB42D63FE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906142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F2C5-A3FC-44EF-BA15-CEC83C83D6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5040D3-67DB-455C-AD79-49E185DB6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B2B07A-258E-42DD-9A68-2C76F7D54040}"/>
              </a:ext>
            </a:extLst>
          </p:cNvPr>
          <p:cNvSpPr>
            <a:spLocks noGrp="1"/>
          </p:cNvSpPr>
          <p:nvPr>
            <p:ph type="dt" sz="half" idx="10"/>
          </p:nvPr>
        </p:nvSpPr>
        <p:spPr/>
        <p:txBody>
          <a:bodyPr/>
          <a:lstStyle/>
          <a:p>
            <a:fld id="{A4649BD0-10DB-43E7-8F22-40B3D51B8FC3}" type="datetime1">
              <a:rPr lang="en-US" smtClean="0"/>
              <a:t>8/19/2022</a:t>
            </a:fld>
            <a:endParaRPr lang="en-US"/>
          </a:p>
        </p:txBody>
      </p:sp>
      <p:sp>
        <p:nvSpPr>
          <p:cNvPr id="5" name="Footer Placeholder 4">
            <a:extLst>
              <a:ext uri="{FF2B5EF4-FFF2-40B4-BE49-F238E27FC236}">
                <a16:creationId xmlns:a16="http://schemas.microsoft.com/office/drawing/2014/main" id="{7C01E9BC-3BB8-40CD-9294-59A2E59E1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979D-5589-4770-9D29-046F2B506C33}"/>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12EF7969-DB38-4989-A65C-9D190A245515}"/>
              </a:ext>
              <a:ext uri="{C183D7F6-B498-43B3-948B-1728B52AA6E4}">
                <adec:decorative xmlns:adec="http://schemas.microsoft.com/office/drawing/2017/decorative" val="1"/>
              </a:ext>
            </a:extLst>
          </p:cNvPr>
          <p:cNvGrpSpPr/>
          <p:nvPr/>
        </p:nvGrpSpPr>
        <p:grpSpPr>
          <a:xfrm>
            <a:off x="530225" y="2333456"/>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2145BE25-C437-45FE-A3D3-BBAAF108CC9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4A9D0FA0-682C-4076-B779-D865AEEFC66C}"/>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AB60163C-1A2D-4F00-BC61-8A3C11E2D2BE}"/>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3FF8D873-9CF9-4A0A-A7B8-875C0B8233D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2B645470-F624-4417-A8A4-FC242E43C9DB}"/>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ECC7EFEF-6B2A-4210-9275-0077ACF2827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358548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693CD-CB65-4F37-A6DA-F300B93C14D9}"/>
              </a:ext>
            </a:extLst>
          </p:cNvPr>
          <p:cNvSpPr>
            <a:spLocks noGrp="1"/>
          </p:cNvSpPr>
          <p:nvPr>
            <p:ph type="title" orient="vert"/>
          </p:nvPr>
        </p:nvSpPr>
        <p:spPr>
          <a:xfrm>
            <a:off x="7974374" y="787067"/>
            <a:ext cx="2628900" cy="538989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48D117-7AE6-4831-9867-5145F64A0C24}"/>
              </a:ext>
            </a:extLst>
          </p:cNvPr>
          <p:cNvSpPr>
            <a:spLocks noGrp="1"/>
          </p:cNvSpPr>
          <p:nvPr>
            <p:ph type="body" orient="vert" idx="1"/>
          </p:nvPr>
        </p:nvSpPr>
        <p:spPr>
          <a:xfrm>
            <a:off x="525719" y="787067"/>
            <a:ext cx="7039402" cy="53898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988CF8-397F-485E-8081-AFA4DADD440C}"/>
              </a:ext>
            </a:extLst>
          </p:cNvPr>
          <p:cNvSpPr>
            <a:spLocks noGrp="1"/>
          </p:cNvSpPr>
          <p:nvPr>
            <p:ph type="dt" sz="half" idx="10"/>
          </p:nvPr>
        </p:nvSpPr>
        <p:spPr/>
        <p:txBody>
          <a:bodyPr/>
          <a:lstStyle/>
          <a:p>
            <a:fld id="{0A16C79C-F566-427A-93F6-434A4E613134}" type="datetime1">
              <a:rPr lang="en-US" smtClean="0"/>
              <a:t>8/19/2022</a:t>
            </a:fld>
            <a:endParaRPr lang="en-US"/>
          </a:p>
        </p:txBody>
      </p:sp>
      <p:sp>
        <p:nvSpPr>
          <p:cNvPr id="5" name="Footer Placeholder 4">
            <a:extLst>
              <a:ext uri="{FF2B5EF4-FFF2-40B4-BE49-F238E27FC236}">
                <a16:creationId xmlns:a16="http://schemas.microsoft.com/office/drawing/2014/main" id="{83CE4773-4660-4F21-83CF-1A449395B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59537-EB47-40FA-893E-785D6FE00A5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88F505F-2957-41FC-9AAA-962853A6719E}"/>
              </a:ext>
              <a:ext uri="{C183D7F6-B498-43B3-948B-1728B52AA6E4}">
                <adec:decorative xmlns:adec="http://schemas.microsoft.com/office/drawing/2017/decorative" val="1"/>
              </a:ext>
            </a:extLst>
          </p:cNvPr>
          <p:cNvGrpSpPr/>
          <p:nvPr/>
        </p:nvGrpSpPr>
        <p:grpSpPr>
          <a:xfrm rot="5400000">
            <a:off x="7283627" y="1250328"/>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091A36EB-8545-4EFE-B619-165D36D644D1}"/>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8D075D29-6706-486B-A55A-13866882BA88}"/>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FAE751A-10F0-48F2-BBC3-D2FE499B34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52289CAF-683C-4BCC-8AA5-95A3BF799B0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BC8403A-C46F-4DA1-A015-00A80215F289}"/>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A797D957-3A2C-42DF-B73E-CBB47BE036B7}"/>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684333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B4A7-C566-48F4-B4B8-3A5E7B6C5C3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3B93F5-BC8B-452C-ACE2-C7E01D1B8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39A49B3-A57D-46C5-8462-0C52509F8FCA}"/>
              </a:ext>
            </a:extLst>
          </p:cNvPr>
          <p:cNvSpPr>
            <a:spLocks noGrp="1"/>
          </p:cNvSpPr>
          <p:nvPr>
            <p:ph type="dt" sz="half" idx="10"/>
          </p:nvPr>
        </p:nvSpPr>
        <p:spPr>
          <a:xfrm>
            <a:off x="530352" y="136525"/>
            <a:ext cx="2743200" cy="365125"/>
          </a:xfrm>
        </p:spPr>
        <p:txBody>
          <a:bodyPr/>
          <a:lstStyle/>
          <a:p>
            <a:fld id="{9376191F-481E-48E9-BB9A-369A67A7362D}" type="datetime1">
              <a:rPr lang="en-US" smtClean="0"/>
              <a:t>8/19/2022</a:t>
            </a:fld>
            <a:endParaRPr lang="en-US" dirty="0"/>
          </a:p>
        </p:txBody>
      </p:sp>
      <p:sp>
        <p:nvSpPr>
          <p:cNvPr id="5" name="Footer Placeholder 4">
            <a:extLst>
              <a:ext uri="{FF2B5EF4-FFF2-40B4-BE49-F238E27FC236}">
                <a16:creationId xmlns:a16="http://schemas.microsoft.com/office/drawing/2014/main" id="{9EC8C810-EAF4-4D86-84DD-2E574122D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7E738-8574-490B-974B-9AD3B2AAE521}"/>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AC552FEA-472E-4E74-B31D-531852C1908D}"/>
              </a:ext>
              <a:ext uri="{C183D7F6-B498-43B3-948B-1728B52AA6E4}">
                <adec:decorative xmlns:adec="http://schemas.microsoft.com/office/drawing/2017/decorative" val="1"/>
              </a:ext>
            </a:extLst>
          </p:cNvPr>
          <p:cNvGrpSpPr/>
          <p:nvPr/>
        </p:nvGrpSpPr>
        <p:grpSpPr>
          <a:xfrm>
            <a:off x="530225" y="2310597"/>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41DF3078-C636-4776-A616-D5BF3BC280C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0D1A27FA-1310-4BC3-A071-1566746B2FB1}"/>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99ACB9EB-84FE-4B33-9EF9-4EC7DAC25DD5}"/>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826E5EFB-0EF9-4DB8-99CB-5DD72009DB2C}"/>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86238E12-0689-4123-8B2E-E1CCFCC4C88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8538CF67-A00E-4955-A447-001BE02E771A}"/>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256384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764E-4B3D-4B6A-A210-B50E4F60E246}"/>
              </a:ext>
            </a:extLst>
          </p:cNvPr>
          <p:cNvSpPr>
            <a:spLocks noGrp="1"/>
          </p:cNvSpPr>
          <p:nvPr>
            <p:ph type="title"/>
          </p:nvPr>
        </p:nvSpPr>
        <p:spPr>
          <a:xfrm>
            <a:off x="530352" y="787068"/>
            <a:ext cx="10072922" cy="2313641"/>
          </a:xfrm>
        </p:spPr>
        <p:txBody>
          <a:bodyPr anchor="b">
            <a:normAutofit/>
          </a:bodyPr>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30AEC2-B6E6-4C09-A16F-5E2A1C9A0D0E}"/>
              </a:ext>
            </a:extLst>
          </p:cNvPr>
          <p:cNvSpPr>
            <a:spLocks noGrp="1"/>
          </p:cNvSpPr>
          <p:nvPr>
            <p:ph type="body" idx="1"/>
          </p:nvPr>
        </p:nvSpPr>
        <p:spPr>
          <a:xfrm>
            <a:off x="530352" y="3509963"/>
            <a:ext cx="10072922" cy="25796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A37CAB-B545-4E42-BB5A-F1DAA9335033}"/>
              </a:ext>
            </a:extLst>
          </p:cNvPr>
          <p:cNvSpPr>
            <a:spLocks noGrp="1"/>
          </p:cNvSpPr>
          <p:nvPr>
            <p:ph type="dt" sz="half" idx="10"/>
          </p:nvPr>
        </p:nvSpPr>
        <p:spPr/>
        <p:txBody>
          <a:bodyPr/>
          <a:lstStyle/>
          <a:p>
            <a:fld id="{6C5677DE-DD04-48CC-9C18-7BE9FF2DEB6B}" type="datetime1">
              <a:rPr lang="en-US" smtClean="0"/>
              <a:t>8/19/2022</a:t>
            </a:fld>
            <a:endParaRPr lang="en-US"/>
          </a:p>
        </p:txBody>
      </p:sp>
      <p:sp>
        <p:nvSpPr>
          <p:cNvPr id="5" name="Footer Placeholder 4">
            <a:extLst>
              <a:ext uri="{FF2B5EF4-FFF2-40B4-BE49-F238E27FC236}">
                <a16:creationId xmlns:a16="http://schemas.microsoft.com/office/drawing/2014/main" id="{AF6D720B-7E58-43F4-9659-ADB2403A50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5F53F-2FA5-4B5C-A151-F07BBC002B29}"/>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37B4CDD2-E09A-418A-9131-FBDEE440A1F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8852E5FB-B268-4CCA-8E55-803038F7A00D}"/>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A1C9CBB3-97C0-4A35-9088-C69233F5CEE7}"/>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1610871-AEE9-46EB-9D27-BA1D9D688124}"/>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27478059-2A11-484D-A2D7-199F74778E50}"/>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0EC0886-DDB9-47F1-9414-C121C1D3F954}"/>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66A10427-DF20-4284-B215-EABA4D366E20}"/>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369361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3D3-0F03-4BF4-831F-34E80BAC551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4C09409-59F2-486F-A6D0-FAEE8FFF25B2}"/>
              </a:ext>
            </a:extLst>
          </p:cNvPr>
          <p:cNvSpPr>
            <a:spLocks noGrp="1"/>
          </p:cNvSpPr>
          <p:nvPr>
            <p:ph sz="half" idx="1"/>
          </p:nvPr>
        </p:nvSpPr>
        <p:spPr>
          <a:xfrm>
            <a:off x="525717" y="2521885"/>
            <a:ext cx="4645152"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3087241-B390-47A6-8070-C3D4652F887B}"/>
              </a:ext>
            </a:extLst>
          </p:cNvPr>
          <p:cNvSpPr>
            <a:spLocks noGrp="1"/>
          </p:cNvSpPr>
          <p:nvPr>
            <p:ph sz="half" idx="2"/>
          </p:nvPr>
        </p:nvSpPr>
        <p:spPr>
          <a:xfrm>
            <a:off x="5992136" y="2521885"/>
            <a:ext cx="4611138"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080B360-2ACA-4B93-9439-591B6D3FBC3F}"/>
              </a:ext>
            </a:extLst>
          </p:cNvPr>
          <p:cNvSpPr>
            <a:spLocks noGrp="1"/>
          </p:cNvSpPr>
          <p:nvPr>
            <p:ph type="dt" sz="half" idx="10"/>
          </p:nvPr>
        </p:nvSpPr>
        <p:spPr/>
        <p:txBody>
          <a:bodyPr/>
          <a:lstStyle/>
          <a:p>
            <a:fld id="{463255ED-7101-4D18-A8AE-3B5E4CB87EA5}" type="datetime1">
              <a:rPr lang="en-US" smtClean="0"/>
              <a:t>8/19/2022</a:t>
            </a:fld>
            <a:endParaRPr lang="en-US"/>
          </a:p>
        </p:txBody>
      </p:sp>
      <p:sp>
        <p:nvSpPr>
          <p:cNvPr id="6" name="Footer Placeholder 5">
            <a:extLst>
              <a:ext uri="{FF2B5EF4-FFF2-40B4-BE49-F238E27FC236}">
                <a16:creationId xmlns:a16="http://schemas.microsoft.com/office/drawing/2014/main" id="{684A73E2-CF78-404C-A86F-E70A284AE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F42A-11E1-42A0-8ECF-A5BBA3B8CA56}"/>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0CB61A83-9419-49FC-8074-2AB3D34FA88B}"/>
              </a:ext>
              <a:ext uri="{C183D7F6-B498-43B3-948B-1728B52AA6E4}">
                <adec:decorative xmlns:adec="http://schemas.microsoft.com/office/drawing/2017/decorative" val="1"/>
              </a:ext>
            </a:extLst>
          </p:cNvPr>
          <p:cNvGrpSpPr/>
          <p:nvPr/>
        </p:nvGrpSpPr>
        <p:grpSpPr>
          <a:xfrm>
            <a:off x="530225" y="2319637"/>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BCD12E57-97FB-48D8-81CC-7C37E8947CB4}"/>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E487641C-E83B-4134-88C9-1D23D5FA1836}"/>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B99AB7A6-A88C-44E1-A9DE-4126B957F88A}"/>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FF0D518-1D17-44C7-BF73-7C980481DB5B}"/>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A7A3E12-61E8-41A0-A459-15BF375FA945}"/>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9E5E4A56-9100-4D60-8A34-0FE116F41FF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764219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CA31-EE14-41DD-9914-DA7138220460}"/>
              </a:ext>
            </a:extLst>
          </p:cNvPr>
          <p:cNvSpPr>
            <a:spLocks noGrp="1"/>
          </p:cNvSpPr>
          <p:nvPr>
            <p:ph type="title"/>
          </p:nvPr>
        </p:nvSpPr>
        <p:spPr>
          <a:xfrm>
            <a:off x="530352" y="787067"/>
            <a:ext cx="1007292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CB22AB6-1657-4AE2-8607-2C77A25D79D9}"/>
              </a:ext>
            </a:extLst>
          </p:cNvPr>
          <p:cNvSpPr>
            <a:spLocks noGrp="1"/>
          </p:cNvSpPr>
          <p:nvPr>
            <p:ph type="body" idx="1"/>
          </p:nvPr>
        </p:nvSpPr>
        <p:spPr>
          <a:xfrm>
            <a:off x="530352" y="2521884"/>
            <a:ext cx="4845387"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A6DC0-D4D5-4164-A3FD-6BB5CBB2BBAD}"/>
              </a:ext>
            </a:extLst>
          </p:cNvPr>
          <p:cNvSpPr>
            <a:spLocks noGrp="1"/>
          </p:cNvSpPr>
          <p:nvPr>
            <p:ph sz="half" idx="2"/>
          </p:nvPr>
        </p:nvSpPr>
        <p:spPr>
          <a:xfrm>
            <a:off x="530352" y="3366390"/>
            <a:ext cx="4845387"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9B35F8-95F3-43D1-8917-5836BAA90490}"/>
              </a:ext>
            </a:extLst>
          </p:cNvPr>
          <p:cNvSpPr>
            <a:spLocks noGrp="1"/>
          </p:cNvSpPr>
          <p:nvPr>
            <p:ph type="body" sz="quarter" idx="3"/>
          </p:nvPr>
        </p:nvSpPr>
        <p:spPr>
          <a:xfrm>
            <a:off x="5734025" y="2521884"/>
            <a:ext cx="4869249"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639E7-F4A3-4ADE-B290-0A4F9761B977}"/>
              </a:ext>
            </a:extLst>
          </p:cNvPr>
          <p:cNvSpPr>
            <a:spLocks noGrp="1"/>
          </p:cNvSpPr>
          <p:nvPr>
            <p:ph sz="quarter" idx="4"/>
          </p:nvPr>
        </p:nvSpPr>
        <p:spPr>
          <a:xfrm>
            <a:off x="5734025" y="3366390"/>
            <a:ext cx="4869249"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D6F296B-429F-4DFC-ABC3-0A078EA99425}"/>
              </a:ext>
            </a:extLst>
          </p:cNvPr>
          <p:cNvSpPr>
            <a:spLocks noGrp="1"/>
          </p:cNvSpPr>
          <p:nvPr>
            <p:ph type="dt" sz="half" idx="10"/>
          </p:nvPr>
        </p:nvSpPr>
        <p:spPr/>
        <p:txBody>
          <a:bodyPr/>
          <a:lstStyle/>
          <a:p>
            <a:fld id="{CD52F23D-51F6-4C94-8CD5-B9ABBF67EE23}" type="datetime1">
              <a:rPr lang="en-US" smtClean="0"/>
              <a:t>8/19/2022</a:t>
            </a:fld>
            <a:endParaRPr lang="en-US"/>
          </a:p>
        </p:txBody>
      </p:sp>
      <p:sp>
        <p:nvSpPr>
          <p:cNvPr id="8" name="Footer Placeholder 7">
            <a:extLst>
              <a:ext uri="{FF2B5EF4-FFF2-40B4-BE49-F238E27FC236}">
                <a16:creationId xmlns:a16="http://schemas.microsoft.com/office/drawing/2014/main" id="{0B7103B9-D521-4910-AC15-F12F25CB95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3A6D9-123D-492C-B5CE-294EF2559FAB}"/>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725751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2A22-4B4D-4F58-9783-A0469DA4D233}"/>
              </a:ext>
            </a:extLst>
          </p:cNvPr>
          <p:cNvSpPr>
            <a:spLocks noGrp="1"/>
          </p:cNvSpPr>
          <p:nvPr>
            <p:ph type="title"/>
          </p:nvPr>
        </p:nvSpPr>
        <p:spPr>
          <a:xfrm>
            <a:off x="525718" y="787068"/>
            <a:ext cx="10077556"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3B5EE610-5457-4E8C-B568-B8D560773B5C}"/>
              </a:ext>
            </a:extLst>
          </p:cNvPr>
          <p:cNvSpPr>
            <a:spLocks noGrp="1"/>
          </p:cNvSpPr>
          <p:nvPr>
            <p:ph type="dt" sz="half" idx="10"/>
          </p:nvPr>
        </p:nvSpPr>
        <p:spPr/>
        <p:txBody>
          <a:bodyPr/>
          <a:lstStyle/>
          <a:p>
            <a:fld id="{D51A702F-6367-4FD1-89A8-3744BE6BA9A2}" type="datetime1">
              <a:rPr lang="en-US" smtClean="0"/>
              <a:t>8/19/2022</a:t>
            </a:fld>
            <a:endParaRPr lang="en-US"/>
          </a:p>
        </p:txBody>
      </p:sp>
      <p:sp>
        <p:nvSpPr>
          <p:cNvPr id="4" name="Footer Placeholder 3">
            <a:extLst>
              <a:ext uri="{FF2B5EF4-FFF2-40B4-BE49-F238E27FC236}">
                <a16:creationId xmlns:a16="http://schemas.microsoft.com/office/drawing/2014/main" id="{A0BA57BB-288A-4A30-A4EC-FF0537BC2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414C89-B968-4A85-A035-E2997A5F8498}"/>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6" name="Graphic 78">
            <a:extLst>
              <a:ext uri="{FF2B5EF4-FFF2-40B4-BE49-F238E27FC236}">
                <a16:creationId xmlns:a16="http://schemas.microsoft.com/office/drawing/2014/main" id="{AC45ECC6-E29C-40EF-A7C9-5A17DAFD4299}"/>
              </a:ext>
              <a:ext uri="{C183D7F6-B498-43B3-948B-1728B52AA6E4}">
                <adec:decorative xmlns:adec="http://schemas.microsoft.com/office/drawing/2017/decorative" val="1"/>
              </a:ext>
            </a:extLst>
          </p:cNvPr>
          <p:cNvGrpSpPr/>
          <p:nvPr/>
        </p:nvGrpSpPr>
        <p:grpSpPr>
          <a:xfrm>
            <a:off x="530225" y="2352330"/>
            <a:ext cx="972241" cy="45719"/>
            <a:chOff x="4886325" y="3371754"/>
            <a:chExt cx="2418492" cy="113728"/>
          </a:xfrm>
          <a:solidFill>
            <a:schemeClr val="accent1"/>
          </a:solidFill>
        </p:grpSpPr>
        <p:sp>
          <p:nvSpPr>
            <p:cNvPr id="7" name="Graphic 78">
              <a:extLst>
                <a:ext uri="{FF2B5EF4-FFF2-40B4-BE49-F238E27FC236}">
                  <a16:creationId xmlns:a16="http://schemas.microsoft.com/office/drawing/2014/main" id="{8DA0D497-8E8F-426A-8172-894BE03F70F6}"/>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8" name="Graphic 78">
              <a:extLst>
                <a:ext uri="{FF2B5EF4-FFF2-40B4-BE49-F238E27FC236}">
                  <a16:creationId xmlns:a16="http://schemas.microsoft.com/office/drawing/2014/main" id="{8C0459EF-3B70-4083-8845-3A9AF847E805}"/>
                </a:ext>
              </a:extLst>
            </p:cNvPr>
            <p:cNvGrpSpPr/>
            <p:nvPr/>
          </p:nvGrpSpPr>
          <p:grpSpPr>
            <a:xfrm>
              <a:off x="4886709" y="3371754"/>
              <a:ext cx="2418108" cy="113728"/>
              <a:chOff x="4886709" y="3371754"/>
              <a:chExt cx="2418108" cy="113728"/>
            </a:xfrm>
            <a:grpFill/>
          </p:grpSpPr>
          <p:sp>
            <p:nvSpPr>
              <p:cNvPr id="9" name="Graphic 78">
                <a:extLst>
                  <a:ext uri="{FF2B5EF4-FFF2-40B4-BE49-F238E27FC236}">
                    <a16:creationId xmlns:a16="http://schemas.microsoft.com/office/drawing/2014/main" id="{53BF2B58-70F8-4288-85AB-CBDA723CDFCC}"/>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0" name="Graphic 78">
                <a:extLst>
                  <a:ext uri="{FF2B5EF4-FFF2-40B4-BE49-F238E27FC236}">
                    <a16:creationId xmlns:a16="http://schemas.microsoft.com/office/drawing/2014/main" id="{A569E551-A5A0-4A8F-B999-3A6D104814A2}"/>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0FB69EB5-D9AC-46E7-934E-32999C39B2E6}"/>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6EABC49A-B4ED-44E4-ADB7-E432734A7C9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491387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7A339C-4093-4B40-8C90-52F005CA9A0E}"/>
              </a:ext>
            </a:extLst>
          </p:cNvPr>
          <p:cNvSpPr>
            <a:spLocks noGrp="1"/>
          </p:cNvSpPr>
          <p:nvPr>
            <p:ph type="dt" sz="half" idx="10"/>
          </p:nvPr>
        </p:nvSpPr>
        <p:spPr/>
        <p:txBody>
          <a:bodyPr/>
          <a:lstStyle/>
          <a:p>
            <a:fld id="{4A6E99BD-4B4F-4460-B452-0E8146ACCF8F}" type="datetime1">
              <a:rPr lang="en-US" smtClean="0"/>
              <a:t>8/19/2022</a:t>
            </a:fld>
            <a:endParaRPr lang="en-US"/>
          </a:p>
        </p:txBody>
      </p:sp>
      <p:sp>
        <p:nvSpPr>
          <p:cNvPr id="3" name="Footer Placeholder 2">
            <a:extLst>
              <a:ext uri="{FF2B5EF4-FFF2-40B4-BE49-F238E27FC236}">
                <a16:creationId xmlns:a16="http://schemas.microsoft.com/office/drawing/2014/main" id="{DFA33F04-8E0A-4165-930C-527D781A7D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2F57B-BEB6-4973-A362-38F638E0D05C}"/>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1567950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AC90-C2CA-44DD-8EF8-20BDD6724247}"/>
              </a:ext>
            </a:extLst>
          </p:cNvPr>
          <p:cNvSpPr>
            <a:spLocks noGrp="1"/>
          </p:cNvSpPr>
          <p:nvPr>
            <p:ph type="title"/>
          </p:nvPr>
        </p:nvSpPr>
        <p:spPr>
          <a:xfrm>
            <a:off x="530352" y="787068"/>
            <a:ext cx="4315386" cy="2223152"/>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E915FB-D5F4-4CAD-AE70-3644E81802E6}"/>
              </a:ext>
            </a:extLst>
          </p:cNvPr>
          <p:cNvSpPr>
            <a:spLocks noGrp="1"/>
          </p:cNvSpPr>
          <p:nvPr>
            <p:ph idx="1"/>
          </p:nvPr>
        </p:nvSpPr>
        <p:spPr>
          <a:xfrm>
            <a:off x="5183188" y="987425"/>
            <a:ext cx="5420086"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7374DA3-3BAC-4045-825F-B3C27B89736B}"/>
              </a:ext>
            </a:extLst>
          </p:cNvPr>
          <p:cNvSpPr>
            <a:spLocks noGrp="1"/>
          </p:cNvSpPr>
          <p:nvPr>
            <p:ph type="body" sz="half" idx="2"/>
          </p:nvPr>
        </p:nvSpPr>
        <p:spPr>
          <a:xfrm>
            <a:off x="530352" y="3429000"/>
            <a:ext cx="4315386"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A0D65-0423-4E45-947A-E08C8569F15F}"/>
              </a:ext>
            </a:extLst>
          </p:cNvPr>
          <p:cNvSpPr>
            <a:spLocks noGrp="1"/>
          </p:cNvSpPr>
          <p:nvPr>
            <p:ph type="dt" sz="half" idx="10"/>
          </p:nvPr>
        </p:nvSpPr>
        <p:spPr/>
        <p:txBody>
          <a:bodyPr/>
          <a:lstStyle/>
          <a:p>
            <a:fld id="{EB6FD34C-1867-42A9-AC54-D15ADD8A65E7}" type="datetime1">
              <a:rPr lang="en-US" smtClean="0"/>
              <a:t>8/19/2022</a:t>
            </a:fld>
            <a:endParaRPr lang="en-US"/>
          </a:p>
        </p:txBody>
      </p:sp>
      <p:sp>
        <p:nvSpPr>
          <p:cNvPr id="6" name="Footer Placeholder 5">
            <a:extLst>
              <a:ext uri="{FF2B5EF4-FFF2-40B4-BE49-F238E27FC236}">
                <a16:creationId xmlns:a16="http://schemas.microsoft.com/office/drawing/2014/main" id="{27E6FBD0-E49F-4DE6-9264-CEDB9BAA0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16B246-A768-4B2D-96C6-9F417852636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839DB371-B90D-44CB-A4AF-C7BDBFD0A87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0C845011-2FC2-40F7-B0C6-49CBBA72B9C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2BC78B8-5139-436F-AD47-3CC03903FDDC}"/>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F9DC17BA-1278-45C9-B1BF-B9F1518E1F29}"/>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9637B9F-CC26-4669-81F0-A942B4F72D61}"/>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2BB8F115-0030-47B4-BAF4-C15D1EA27B11}"/>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662F9949-4F1A-4708-824B-E876E9BEDA1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319474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B0C8-915E-4BF2-976E-B8D7EDC591F9}"/>
              </a:ext>
            </a:extLst>
          </p:cNvPr>
          <p:cNvSpPr>
            <a:spLocks noGrp="1"/>
          </p:cNvSpPr>
          <p:nvPr>
            <p:ph type="title"/>
          </p:nvPr>
        </p:nvSpPr>
        <p:spPr>
          <a:xfrm>
            <a:off x="530352" y="787068"/>
            <a:ext cx="3932237" cy="2223152"/>
          </a:xfrm>
        </p:spPr>
        <p:txBody>
          <a:bodyPr anchor="b">
            <a:no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10714E6-8E50-4B50-A2E0-F9D20155EB9B}"/>
              </a:ext>
            </a:extLst>
          </p:cNvPr>
          <p:cNvSpPr>
            <a:spLocks noGrp="1"/>
          </p:cNvSpPr>
          <p:nvPr>
            <p:ph type="pic" idx="1"/>
          </p:nvPr>
        </p:nvSpPr>
        <p:spPr>
          <a:xfrm>
            <a:off x="5183188" y="987425"/>
            <a:ext cx="54200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0D67A6C-5CA5-4EF0-B1C4-ED85FF255AE3}"/>
              </a:ext>
            </a:extLst>
          </p:cNvPr>
          <p:cNvSpPr>
            <a:spLocks noGrp="1"/>
          </p:cNvSpPr>
          <p:nvPr>
            <p:ph type="body" sz="half" idx="2"/>
          </p:nvPr>
        </p:nvSpPr>
        <p:spPr>
          <a:xfrm>
            <a:off x="530352"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76474-31D4-4567-B4EC-B6AF24488AE7}"/>
              </a:ext>
            </a:extLst>
          </p:cNvPr>
          <p:cNvSpPr>
            <a:spLocks noGrp="1"/>
          </p:cNvSpPr>
          <p:nvPr>
            <p:ph type="dt" sz="half" idx="10"/>
          </p:nvPr>
        </p:nvSpPr>
        <p:spPr/>
        <p:txBody>
          <a:bodyPr/>
          <a:lstStyle/>
          <a:p>
            <a:fld id="{336133E9-A654-4C17-8C3C-DDCAC83D6EBF}" type="datetime1">
              <a:rPr lang="en-US" smtClean="0"/>
              <a:t>8/19/2022</a:t>
            </a:fld>
            <a:endParaRPr lang="en-US"/>
          </a:p>
        </p:txBody>
      </p:sp>
      <p:sp>
        <p:nvSpPr>
          <p:cNvPr id="6" name="Footer Placeholder 5">
            <a:extLst>
              <a:ext uri="{FF2B5EF4-FFF2-40B4-BE49-F238E27FC236}">
                <a16:creationId xmlns:a16="http://schemas.microsoft.com/office/drawing/2014/main" id="{5C902DE0-33F5-4372-8EB5-F5746D344A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5C2EF-849D-4B2C-8ED6-D26553657DBA}"/>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7627CBC2-9DC2-4EE8-A2D5-849E30F2201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9FB4AEFC-63AB-4831-8EC1-E8145604D8D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11E1337-D5DA-408D-91F3-A6A35FCDD0B9}"/>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1E473FA4-FD80-4D04-AAC5-63B9A4D80778}"/>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FCB457B9-48DE-4921-8C3F-996598075B1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53C9DB95-9A61-4553-8D82-D2BE26FCBC6E}"/>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0EAE371F-24C9-4738-834F-FAF5A5C9ACE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40645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35959F4-53DA-47FF-BC24-1E5B75C69876}"/>
              </a:ext>
            </a:extLst>
          </p:cNvPr>
          <p:cNvSpPr/>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0" name="Group 19">
            <a:extLst>
              <a:ext uri="{FF2B5EF4-FFF2-40B4-BE49-F238E27FC236}">
                <a16:creationId xmlns:a16="http://schemas.microsoft.com/office/drawing/2014/main" id="{A7CF83E8-F6F0-41E3-B580-7412A04DDFB5}"/>
              </a:ext>
            </a:extLst>
          </p:cNvPr>
          <p:cNvGrpSpPr/>
          <p:nvPr/>
        </p:nvGrpSpPr>
        <p:grpSpPr>
          <a:xfrm>
            <a:off x="10776050" y="5204030"/>
            <a:ext cx="886141" cy="802497"/>
            <a:chOff x="10948005" y="3272152"/>
            <a:chExt cx="868640" cy="786648"/>
          </a:xfrm>
          <a:solidFill>
            <a:schemeClr val="accent1"/>
          </a:solidFill>
        </p:grpSpPr>
        <p:sp>
          <p:nvSpPr>
            <p:cNvPr id="21" name="Freeform: Shape 20">
              <a:extLst>
                <a:ext uri="{FF2B5EF4-FFF2-40B4-BE49-F238E27FC236}">
                  <a16:creationId xmlns:a16="http://schemas.microsoft.com/office/drawing/2014/main" id="{1A0B6DBB-705D-48D0-842C-F9DFA7684D19}"/>
                </a:ext>
              </a:extLst>
            </p:cNvPr>
            <p:cNvSpPr/>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2" name="Freeform: Shape 21">
              <a:extLst>
                <a:ext uri="{FF2B5EF4-FFF2-40B4-BE49-F238E27FC236}">
                  <a16:creationId xmlns:a16="http://schemas.microsoft.com/office/drawing/2014/main" id="{C194A764-16E1-4D0D-9357-76F80E6086C0}"/>
                </a:ext>
              </a:extLst>
            </p:cNvPr>
            <p:cNvSpPr/>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3" name="Freeform: Shape 22">
              <a:extLst>
                <a:ext uri="{FF2B5EF4-FFF2-40B4-BE49-F238E27FC236}">
                  <a16:creationId xmlns:a16="http://schemas.microsoft.com/office/drawing/2014/main" id="{115B7F3F-A40D-4F24-8536-E2420B433211}"/>
                </a:ext>
              </a:extLst>
            </p:cNvPr>
            <p:cNvSpPr/>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Graphic 12">
              <a:extLst>
                <a:ext uri="{FF2B5EF4-FFF2-40B4-BE49-F238E27FC236}">
                  <a16:creationId xmlns:a16="http://schemas.microsoft.com/office/drawing/2014/main" id="{CEF42844-A829-4ED2-A360-63BB2A7C45EE}"/>
                </a:ext>
              </a:extLst>
            </p:cNvPr>
            <p:cNvSpPr/>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5" name="Graphic 15">
              <a:extLst>
                <a:ext uri="{FF2B5EF4-FFF2-40B4-BE49-F238E27FC236}">
                  <a16:creationId xmlns:a16="http://schemas.microsoft.com/office/drawing/2014/main" id="{57B23B52-A1C3-44EF-BC11-9094A0DA11AB}"/>
                </a:ext>
              </a:extLst>
            </p:cNvPr>
            <p:cNvSpPr/>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6" name="Graphic 15">
              <a:extLst>
                <a:ext uri="{FF2B5EF4-FFF2-40B4-BE49-F238E27FC236}">
                  <a16:creationId xmlns:a16="http://schemas.microsoft.com/office/drawing/2014/main" id="{064E08E5-DA92-4CF2-A0BF-E341800227B2}"/>
                </a:ext>
              </a:extLst>
            </p:cNvPr>
            <p:cNvSpPr/>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7A222560-E657-4CAE-B667-7BE9E224B244}"/>
                </a:ext>
              </a:extLst>
            </p:cNvPr>
            <p:cNvSpPr/>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Freeform: Shape 7">
            <a:extLst>
              <a:ext uri="{FF2B5EF4-FFF2-40B4-BE49-F238E27FC236}">
                <a16:creationId xmlns:a16="http://schemas.microsoft.com/office/drawing/2014/main" id="{59226104-0061-4319-8237-9C001BF85D49}"/>
              </a:ext>
            </a:extLst>
          </p:cNvPr>
          <p:cNvSpPr/>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2D78318D-FE3E-41D7-9A8C-2065A2C46AF3}"/>
              </a:ext>
            </a:extLst>
          </p:cNvPr>
          <p:cNvSpPr>
            <a:spLocks noGrp="1"/>
          </p:cNvSpPr>
          <p:nvPr>
            <p:ph type="title"/>
          </p:nvPr>
        </p:nvSpPr>
        <p:spPr>
          <a:xfrm>
            <a:off x="525717" y="787068"/>
            <a:ext cx="1007755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B06718-79E7-4159-A003-F86FE7B3D829}"/>
              </a:ext>
            </a:extLst>
          </p:cNvPr>
          <p:cNvSpPr>
            <a:spLocks noGrp="1"/>
          </p:cNvSpPr>
          <p:nvPr>
            <p:ph type="body" idx="1"/>
          </p:nvPr>
        </p:nvSpPr>
        <p:spPr>
          <a:xfrm>
            <a:off x="525717" y="2521885"/>
            <a:ext cx="10077557" cy="35490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1F99FF-FFE2-431D-A0C8-A46C21712A20}"/>
              </a:ext>
            </a:extLst>
          </p:cNvPr>
          <p:cNvSpPr>
            <a:spLocks noGrp="1"/>
          </p:cNvSpPr>
          <p:nvPr>
            <p:ph type="dt" sz="half" idx="2"/>
          </p:nvPr>
        </p:nvSpPr>
        <p:spPr>
          <a:xfrm>
            <a:off x="525718" y="136525"/>
            <a:ext cx="2743200"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fld id="{8769D389-4C4C-4FD7-9E6B-9F44477F0EB8}" type="datetime1">
              <a:rPr lang="en-US" smtClean="0"/>
              <a:t>8/19/2022</a:t>
            </a:fld>
            <a:endParaRPr lang="en-US" dirty="0"/>
          </a:p>
        </p:txBody>
      </p:sp>
      <p:sp>
        <p:nvSpPr>
          <p:cNvPr id="5" name="Footer Placeholder 4">
            <a:extLst>
              <a:ext uri="{FF2B5EF4-FFF2-40B4-BE49-F238E27FC236}">
                <a16:creationId xmlns:a16="http://schemas.microsoft.com/office/drawing/2014/main" id="{51C3547E-668D-4191-847C-7424F75496E6}"/>
              </a:ext>
            </a:extLst>
          </p:cNvPr>
          <p:cNvSpPr>
            <a:spLocks noGrp="1"/>
          </p:cNvSpPr>
          <p:nvPr>
            <p:ph type="ftr" sz="quarter" idx="3"/>
          </p:nvPr>
        </p:nvSpPr>
        <p:spPr>
          <a:xfrm>
            <a:off x="525718" y="6356350"/>
            <a:ext cx="3450659"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endParaRPr lang="en-US"/>
          </a:p>
        </p:txBody>
      </p:sp>
      <p:sp>
        <p:nvSpPr>
          <p:cNvPr id="6" name="Slide Number Placeholder 5">
            <a:extLst>
              <a:ext uri="{FF2B5EF4-FFF2-40B4-BE49-F238E27FC236}">
                <a16:creationId xmlns:a16="http://schemas.microsoft.com/office/drawing/2014/main" id="{8CBB6E6E-8527-4F63-A0C7-84CD44A2B00D}"/>
              </a:ext>
            </a:extLst>
          </p:cNvPr>
          <p:cNvSpPr>
            <a:spLocks noGrp="1"/>
          </p:cNvSpPr>
          <p:nvPr>
            <p:ph type="sldNum" sz="quarter" idx="4"/>
          </p:nvPr>
        </p:nvSpPr>
        <p:spPr>
          <a:xfrm>
            <a:off x="11655367" y="6356350"/>
            <a:ext cx="529809" cy="365125"/>
          </a:xfrm>
          <a:prstGeom prst="rect">
            <a:avLst/>
          </a:prstGeom>
        </p:spPr>
        <p:txBody>
          <a:bodyPr vert="horz" lIns="91440" tIns="45720" rIns="91440" bIns="45720" rtlCol="0" anchor="ctr"/>
          <a:lstStyle>
            <a:lvl1pPr algn="ctr">
              <a:defRPr sz="900" cap="none" spc="110" baseline="0">
                <a:solidFill>
                  <a:schemeClr val="tx1">
                    <a:lumMod val="65000"/>
                    <a:lumOff val="35000"/>
                  </a:schemeClr>
                </a:solidFill>
              </a:defRPr>
            </a:lvl1pPr>
          </a:lstStyle>
          <a:p>
            <a:fld id="{E1076ED0-0DB3-4879-AAE5-5C20D22C1DF4}" type="slidenum">
              <a:rPr lang="en-US" smtClean="0"/>
              <a:t>‹#›</a:t>
            </a:fld>
            <a:endParaRPr lang="en-US"/>
          </a:p>
        </p:txBody>
      </p:sp>
    </p:spTree>
    <p:extLst>
      <p:ext uri="{BB962C8B-B14F-4D97-AF65-F5344CB8AC3E}">
        <p14:creationId xmlns:p14="http://schemas.microsoft.com/office/powerpoint/2010/main" val="1348646745"/>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29" r:id="rId6"/>
    <p:sldLayoutId id="2147483725" r:id="rId7"/>
    <p:sldLayoutId id="2147483726" r:id="rId8"/>
    <p:sldLayoutId id="2147483727" r:id="rId9"/>
    <p:sldLayoutId id="2147483728" r:id="rId10"/>
    <p:sldLayoutId id="2147483730" r:id="rId11"/>
  </p:sldLayoutIdLst>
  <p:hf sldNum="0" hdr="0" ftr="0" dt="0"/>
  <p:txStyles>
    <p:titleStyle>
      <a:lvl1pPr algn="l" defTabSz="914400" rtl="0" eaLnBrk="1" latinLnBrk="0" hangingPunct="1">
        <a:lnSpc>
          <a:spcPct val="100000"/>
        </a:lnSpc>
        <a:spcBef>
          <a:spcPct val="0"/>
        </a:spcBef>
        <a:buNone/>
        <a:defRPr sz="3600" i="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3pPr>
      <a:lvl4pPr marL="6858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ixabay.com/en/map-united-states-usa-america-294521/"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2ACE9CAF-3E17-DEC8-4313-06E272DE3C4B}"/>
              </a:ext>
            </a:extLst>
          </p:cNvPr>
          <p:cNvSpPr>
            <a:spLocks noGrp="1"/>
          </p:cNvSpPr>
          <p:nvPr>
            <p:ph type="ctrTitle"/>
          </p:nvPr>
        </p:nvSpPr>
        <p:spPr>
          <a:xfrm>
            <a:off x="530352" y="885557"/>
            <a:ext cx="4114800" cy="2215152"/>
          </a:xfrm>
        </p:spPr>
        <p:txBody>
          <a:bodyPr>
            <a:normAutofit fontScale="90000"/>
          </a:bodyPr>
          <a:lstStyle/>
          <a:p>
            <a:r>
              <a:rPr lang="en-US" dirty="0"/>
              <a:t>National Nursing Forum Sharing Session</a:t>
            </a:r>
          </a:p>
        </p:txBody>
      </p:sp>
      <p:sp>
        <p:nvSpPr>
          <p:cNvPr id="3" name="Subtitle 2">
            <a:extLst>
              <a:ext uri="{FF2B5EF4-FFF2-40B4-BE49-F238E27FC236}">
                <a16:creationId xmlns:a16="http://schemas.microsoft.com/office/drawing/2014/main" id="{E6FD1453-128B-C067-6414-E427E643FC4F}"/>
              </a:ext>
            </a:extLst>
          </p:cNvPr>
          <p:cNvSpPr>
            <a:spLocks noGrp="1"/>
          </p:cNvSpPr>
          <p:nvPr>
            <p:ph type="subTitle" idx="1"/>
          </p:nvPr>
        </p:nvSpPr>
        <p:spPr>
          <a:xfrm>
            <a:off x="530352" y="3509963"/>
            <a:ext cx="4114800" cy="2215152"/>
          </a:xfrm>
        </p:spPr>
        <p:txBody>
          <a:bodyPr>
            <a:normAutofit/>
          </a:bodyPr>
          <a:lstStyle/>
          <a:p>
            <a:endParaRPr lang="en-US" dirty="0"/>
          </a:p>
          <a:p>
            <a:r>
              <a:rPr lang="en-US" dirty="0"/>
              <a:t>August 19</a:t>
            </a:r>
            <a:r>
              <a:rPr lang="en-US" baseline="30000" dirty="0"/>
              <a:t>th</a:t>
            </a:r>
            <a:r>
              <a:rPr lang="en-US" dirty="0"/>
              <a:t>, 2022, 1pm CT</a:t>
            </a:r>
          </a:p>
          <a:p>
            <a:endParaRPr lang="en-US" dirty="0"/>
          </a:p>
          <a:p>
            <a:r>
              <a:rPr lang="en-US" b="1" dirty="0"/>
              <a:t>Justice, Equity, Diversity, &amp; Inclusion (JEDI) Committee</a:t>
            </a:r>
          </a:p>
        </p:txBody>
      </p:sp>
      <p:sp>
        <p:nvSpPr>
          <p:cNvPr id="11" name="Freeform: Shape 10">
            <a:extLst>
              <a:ext uri="{FF2B5EF4-FFF2-40B4-BE49-F238E27FC236}">
                <a16:creationId xmlns:a16="http://schemas.microsoft.com/office/drawing/2014/main" id="{752C2BA4-3BBE-4D22-A0D9-8D2A7B8F1C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918708"/>
            <a:ext cx="4187283" cy="93929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Close-up of leafy water droplets">
            <a:extLst>
              <a:ext uri="{FF2B5EF4-FFF2-40B4-BE49-F238E27FC236}">
                <a16:creationId xmlns:a16="http://schemas.microsoft.com/office/drawing/2014/main" id="{22D399D2-F476-7224-31EB-13831E4D097D}"/>
              </a:ext>
            </a:extLst>
          </p:cNvPr>
          <p:cNvPicPr>
            <a:picLocks noChangeAspect="1"/>
          </p:cNvPicPr>
          <p:nvPr/>
        </p:nvPicPr>
        <p:blipFill rotWithShape="1">
          <a:blip r:embed="rId2"/>
          <a:srcRect l="3120" r="30108" b="2"/>
          <a:stretch/>
        </p:blipFill>
        <p:spPr>
          <a:xfrm>
            <a:off x="5334000" y="10"/>
            <a:ext cx="6858000" cy="6855654"/>
          </a:xfrm>
          <a:prstGeom prst="rect">
            <a:avLst/>
          </a:prstGeom>
        </p:spPr>
      </p:pic>
      <p:sp>
        <p:nvSpPr>
          <p:cNvPr id="13" name="Freeform: Shape 12">
            <a:extLst>
              <a:ext uri="{FF2B5EF4-FFF2-40B4-BE49-F238E27FC236}">
                <a16:creationId xmlns:a16="http://schemas.microsoft.com/office/drawing/2014/main" id="{82AA7049-B18D-49D6-AD7D-DBB9E19FB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713190" y="-534982"/>
            <a:ext cx="943826" cy="2013794"/>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5" name="Group 14">
            <a:extLst>
              <a:ext uri="{FF2B5EF4-FFF2-40B4-BE49-F238E27FC236}">
                <a16:creationId xmlns:a16="http://schemas.microsoft.com/office/drawing/2014/main" id="{3850DB66-16D1-4953-A6E3-FCA3DC5F27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35690" y="328232"/>
            <a:ext cx="886142" cy="693398"/>
            <a:chOff x="10948005" y="3379098"/>
            <a:chExt cx="868640" cy="679702"/>
          </a:xfrm>
          <a:solidFill>
            <a:schemeClr val="accent6"/>
          </a:solidFill>
        </p:grpSpPr>
        <p:sp>
          <p:nvSpPr>
            <p:cNvPr id="16" name="Freeform: Shape 15">
              <a:extLst>
                <a:ext uri="{FF2B5EF4-FFF2-40B4-BE49-F238E27FC236}">
                  <a16:creationId xmlns:a16="http://schemas.microsoft.com/office/drawing/2014/main" id="{D698AB2F-1D17-4249-81CB-9A41D46B8E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7" name="Freeform: Shape 16">
              <a:extLst>
                <a:ext uri="{FF2B5EF4-FFF2-40B4-BE49-F238E27FC236}">
                  <a16:creationId xmlns:a16="http://schemas.microsoft.com/office/drawing/2014/main" id="{F5301961-8687-4ADB-8043-4065F470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8" name="Graphic 15">
              <a:extLst>
                <a:ext uri="{FF2B5EF4-FFF2-40B4-BE49-F238E27FC236}">
                  <a16:creationId xmlns:a16="http://schemas.microsoft.com/office/drawing/2014/main" id="{9DC20816-893A-4201-AA91-22F71E46F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9" name="Graphic 15">
              <a:extLst>
                <a:ext uri="{FF2B5EF4-FFF2-40B4-BE49-F238E27FC236}">
                  <a16:creationId xmlns:a16="http://schemas.microsoft.com/office/drawing/2014/main" id="{866D1F4E-BA21-44F3-A97A-E979C5FE78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B35EADCB-1DB5-4B69-892B-14567F5280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aphic 78">
            <a:extLst>
              <a:ext uri="{FF2B5EF4-FFF2-40B4-BE49-F238E27FC236}">
                <a16:creationId xmlns:a16="http://schemas.microsoft.com/office/drawing/2014/main" id="{06B4C967-D337-479B-87CA-7587B7FCFF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352" y="3267662"/>
            <a:ext cx="972241" cy="45718"/>
            <a:chOff x="4886325" y="3371754"/>
            <a:chExt cx="2418492" cy="113728"/>
          </a:xfrm>
          <a:solidFill>
            <a:schemeClr val="accent1"/>
          </a:solidFill>
        </p:grpSpPr>
        <p:sp>
          <p:nvSpPr>
            <p:cNvPr id="23" name="Graphic 78">
              <a:extLst>
                <a:ext uri="{FF2B5EF4-FFF2-40B4-BE49-F238E27FC236}">
                  <a16:creationId xmlns:a16="http://schemas.microsoft.com/office/drawing/2014/main" id="{6EF1A9DB-7052-4254-8534-9AAED6F6B6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24" name="Graphic 78">
              <a:extLst>
                <a:ext uri="{FF2B5EF4-FFF2-40B4-BE49-F238E27FC236}">
                  <a16:creationId xmlns:a16="http://schemas.microsoft.com/office/drawing/2014/main" id="{55D44775-F9E3-4142-8CDB-277AEF2F388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25" name="Graphic 78">
                <a:extLst>
                  <a:ext uri="{FF2B5EF4-FFF2-40B4-BE49-F238E27FC236}">
                    <a16:creationId xmlns:a16="http://schemas.microsoft.com/office/drawing/2014/main" id="{93BB9C83-6DC3-450C-BFAD-0CB5EAD294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26" name="Graphic 78">
                <a:extLst>
                  <a:ext uri="{FF2B5EF4-FFF2-40B4-BE49-F238E27FC236}">
                    <a16:creationId xmlns:a16="http://schemas.microsoft.com/office/drawing/2014/main" id="{4E01AF91-A65B-4AE1-96C9-4168BD8F90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27" name="Graphic 78">
                <a:extLst>
                  <a:ext uri="{FF2B5EF4-FFF2-40B4-BE49-F238E27FC236}">
                    <a16:creationId xmlns:a16="http://schemas.microsoft.com/office/drawing/2014/main" id="{0AD45C08-DFB9-441F-A901-BCB9B0305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28" name="Graphic 78">
                <a:extLst>
                  <a:ext uri="{FF2B5EF4-FFF2-40B4-BE49-F238E27FC236}">
                    <a16:creationId xmlns:a16="http://schemas.microsoft.com/office/drawing/2014/main" id="{E05BEC0E-4EE4-42C4-BF0B-15F9AC5181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958349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09975-F179-6A12-DE24-18563B47BD44}"/>
              </a:ext>
            </a:extLst>
          </p:cNvPr>
          <p:cNvSpPr>
            <a:spLocks noGrp="1"/>
          </p:cNvSpPr>
          <p:nvPr>
            <p:ph type="title"/>
          </p:nvPr>
        </p:nvSpPr>
        <p:spPr/>
        <p:txBody>
          <a:bodyPr/>
          <a:lstStyle/>
          <a:p>
            <a:r>
              <a:rPr lang="en-US" dirty="0"/>
              <a:t>Who is JEDI?</a:t>
            </a:r>
          </a:p>
        </p:txBody>
      </p:sp>
      <p:pic>
        <p:nvPicPr>
          <p:cNvPr id="7" name="Content Placeholder 6" descr="Map&#10;&#10;Description automatically generated with medium confidence">
            <a:extLst>
              <a:ext uri="{FF2B5EF4-FFF2-40B4-BE49-F238E27FC236}">
                <a16:creationId xmlns:a16="http://schemas.microsoft.com/office/drawing/2014/main" id="{B92EB1E8-9000-67FF-4A8E-4176AD4A23C9}"/>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689809" y="2522538"/>
            <a:ext cx="5748758" cy="3548062"/>
          </a:xfrm>
        </p:spPr>
      </p:pic>
      <p:sp>
        <p:nvSpPr>
          <p:cNvPr id="8" name="TextBox 7">
            <a:extLst>
              <a:ext uri="{FF2B5EF4-FFF2-40B4-BE49-F238E27FC236}">
                <a16:creationId xmlns:a16="http://schemas.microsoft.com/office/drawing/2014/main" id="{4C2BB569-E6AA-E783-55D1-38578D15A957}"/>
              </a:ext>
            </a:extLst>
          </p:cNvPr>
          <p:cNvSpPr txBox="1"/>
          <p:nvPr/>
        </p:nvSpPr>
        <p:spPr>
          <a:xfrm>
            <a:off x="2052319" y="2232368"/>
            <a:ext cx="996476" cy="923330"/>
          </a:xfrm>
          <a:prstGeom prst="rect">
            <a:avLst/>
          </a:prstGeom>
          <a:noFill/>
        </p:spPr>
        <p:txBody>
          <a:bodyPr wrap="square" rtlCol="0">
            <a:spAutoFit/>
          </a:bodyPr>
          <a:lstStyle/>
          <a:p>
            <a:r>
              <a:rPr lang="en-US" dirty="0"/>
              <a:t>Sofia Aragon (WA)</a:t>
            </a:r>
          </a:p>
        </p:txBody>
      </p:sp>
      <p:sp>
        <p:nvSpPr>
          <p:cNvPr id="9" name="TextBox 8">
            <a:extLst>
              <a:ext uri="{FF2B5EF4-FFF2-40B4-BE49-F238E27FC236}">
                <a16:creationId xmlns:a16="http://schemas.microsoft.com/office/drawing/2014/main" id="{6D645D83-E0C5-9C00-CEBB-81ACBFBF2DB0}"/>
              </a:ext>
            </a:extLst>
          </p:cNvPr>
          <p:cNvSpPr txBox="1"/>
          <p:nvPr/>
        </p:nvSpPr>
        <p:spPr>
          <a:xfrm>
            <a:off x="1870236" y="4005316"/>
            <a:ext cx="819573" cy="923330"/>
          </a:xfrm>
          <a:prstGeom prst="rect">
            <a:avLst/>
          </a:prstGeom>
          <a:noFill/>
        </p:spPr>
        <p:txBody>
          <a:bodyPr wrap="square" rtlCol="0">
            <a:spAutoFit/>
          </a:bodyPr>
          <a:lstStyle/>
          <a:p>
            <a:r>
              <a:rPr lang="en-US" dirty="0"/>
              <a:t>Eddie Burns (CA)</a:t>
            </a:r>
          </a:p>
        </p:txBody>
      </p:sp>
      <p:sp>
        <p:nvSpPr>
          <p:cNvPr id="10" name="TextBox 9">
            <a:extLst>
              <a:ext uri="{FF2B5EF4-FFF2-40B4-BE49-F238E27FC236}">
                <a16:creationId xmlns:a16="http://schemas.microsoft.com/office/drawing/2014/main" id="{F6315C6C-429B-0108-F066-2F531795AB30}"/>
              </a:ext>
            </a:extLst>
          </p:cNvPr>
          <p:cNvSpPr txBox="1"/>
          <p:nvPr/>
        </p:nvSpPr>
        <p:spPr>
          <a:xfrm>
            <a:off x="6813974" y="2573248"/>
            <a:ext cx="1347893" cy="646331"/>
          </a:xfrm>
          <a:prstGeom prst="rect">
            <a:avLst/>
          </a:prstGeom>
          <a:noFill/>
        </p:spPr>
        <p:txBody>
          <a:bodyPr wrap="square" rtlCol="0">
            <a:spAutoFit/>
          </a:bodyPr>
          <a:lstStyle/>
          <a:p>
            <a:r>
              <a:rPr lang="en-US" dirty="0"/>
              <a:t>Deb Elliot (NY)</a:t>
            </a:r>
          </a:p>
        </p:txBody>
      </p:sp>
      <p:sp>
        <p:nvSpPr>
          <p:cNvPr id="11" name="TextBox 10">
            <a:extLst>
              <a:ext uri="{FF2B5EF4-FFF2-40B4-BE49-F238E27FC236}">
                <a16:creationId xmlns:a16="http://schemas.microsoft.com/office/drawing/2014/main" id="{82DA11A4-BF58-8841-FAA0-33BF77A07CE4}"/>
              </a:ext>
            </a:extLst>
          </p:cNvPr>
          <p:cNvSpPr txBox="1"/>
          <p:nvPr/>
        </p:nvSpPr>
        <p:spPr>
          <a:xfrm>
            <a:off x="5852161" y="1980045"/>
            <a:ext cx="1104054" cy="923330"/>
          </a:xfrm>
          <a:prstGeom prst="rect">
            <a:avLst/>
          </a:prstGeom>
          <a:noFill/>
        </p:spPr>
        <p:txBody>
          <a:bodyPr wrap="square" rtlCol="0">
            <a:spAutoFit/>
          </a:bodyPr>
          <a:lstStyle/>
          <a:p>
            <a:r>
              <a:rPr lang="en-US" dirty="0"/>
              <a:t>Barbara Nichols (WI)</a:t>
            </a:r>
          </a:p>
        </p:txBody>
      </p:sp>
      <p:sp>
        <p:nvSpPr>
          <p:cNvPr id="12" name="TextBox 11">
            <a:extLst>
              <a:ext uri="{FF2B5EF4-FFF2-40B4-BE49-F238E27FC236}">
                <a16:creationId xmlns:a16="http://schemas.microsoft.com/office/drawing/2014/main" id="{1C136AE2-6C3A-59CC-4D15-AA887B1348FA}"/>
              </a:ext>
            </a:extLst>
          </p:cNvPr>
          <p:cNvSpPr txBox="1"/>
          <p:nvPr/>
        </p:nvSpPr>
        <p:spPr>
          <a:xfrm>
            <a:off x="3547033" y="5208693"/>
            <a:ext cx="996476" cy="923330"/>
          </a:xfrm>
          <a:prstGeom prst="rect">
            <a:avLst/>
          </a:prstGeom>
          <a:noFill/>
        </p:spPr>
        <p:txBody>
          <a:bodyPr wrap="square" rtlCol="0">
            <a:spAutoFit/>
          </a:bodyPr>
          <a:lstStyle/>
          <a:p>
            <a:r>
              <a:rPr lang="en-US" dirty="0"/>
              <a:t>Meggin Lorino (NM)</a:t>
            </a:r>
          </a:p>
        </p:txBody>
      </p:sp>
      <p:sp>
        <p:nvSpPr>
          <p:cNvPr id="14" name="TextBox 13">
            <a:extLst>
              <a:ext uri="{FF2B5EF4-FFF2-40B4-BE49-F238E27FC236}">
                <a16:creationId xmlns:a16="http://schemas.microsoft.com/office/drawing/2014/main" id="{988ADE62-F34B-54BB-1861-69BEFC212FF0}"/>
              </a:ext>
            </a:extLst>
          </p:cNvPr>
          <p:cNvSpPr txBox="1"/>
          <p:nvPr/>
        </p:nvSpPr>
        <p:spPr>
          <a:xfrm>
            <a:off x="4920828" y="3155698"/>
            <a:ext cx="1076958" cy="923330"/>
          </a:xfrm>
          <a:prstGeom prst="rect">
            <a:avLst/>
          </a:prstGeom>
          <a:noFill/>
        </p:spPr>
        <p:txBody>
          <a:bodyPr wrap="square" rtlCol="0">
            <a:spAutoFit/>
          </a:bodyPr>
          <a:lstStyle/>
          <a:p>
            <a:r>
              <a:rPr lang="en-US" dirty="0">
                <a:solidFill>
                  <a:schemeClr val="bg1"/>
                </a:solidFill>
              </a:rPr>
              <a:t>Lisa Walters (NE)</a:t>
            </a:r>
          </a:p>
        </p:txBody>
      </p:sp>
      <p:sp>
        <p:nvSpPr>
          <p:cNvPr id="15" name="TextBox 14">
            <a:extLst>
              <a:ext uri="{FF2B5EF4-FFF2-40B4-BE49-F238E27FC236}">
                <a16:creationId xmlns:a16="http://schemas.microsoft.com/office/drawing/2014/main" id="{7D5931F8-D541-1ACD-6984-3257CF5D9D0A}"/>
              </a:ext>
            </a:extLst>
          </p:cNvPr>
          <p:cNvSpPr txBox="1"/>
          <p:nvPr/>
        </p:nvSpPr>
        <p:spPr>
          <a:xfrm>
            <a:off x="7869819" y="3709696"/>
            <a:ext cx="1900990" cy="369332"/>
          </a:xfrm>
          <a:prstGeom prst="rect">
            <a:avLst/>
          </a:prstGeom>
          <a:noFill/>
        </p:spPr>
        <p:txBody>
          <a:bodyPr wrap="square" rtlCol="0">
            <a:spAutoFit/>
          </a:bodyPr>
          <a:lstStyle/>
          <a:p>
            <a:r>
              <a:rPr lang="en-US" dirty="0"/>
              <a:t>Jenny Horn (PA)</a:t>
            </a:r>
          </a:p>
        </p:txBody>
      </p:sp>
      <p:sp>
        <p:nvSpPr>
          <p:cNvPr id="16" name="TextBox 15">
            <a:extLst>
              <a:ext uri="{FF2B5EF4-FFF2-40B4-BE49-F238E27FC236}">
                <a16:creationId xmlns:a16="http://schemas.microsoft.com/office/drawing/2014/main" id="{8E343BC9-6201-C9BC-01D3-C35822629462}"/>
              </a:ext>
            </a:extLst>
          </p:cNvPr>
          <p:cNvSpPr txBox="1"/>
          <p:nvPr/>
        </p:nvSpPr>
        <p:spPr>
          <a:xfrm>
            <a:off x="8228805" y="3279972"/>
            <a:ext cx="2762833" cy="369332"/>
          </a:xfrm>
          <a:prstGeom prst="rect">
            <a:avLst/>
          </a:prstGeom>
          <a:noFill/>
        </p:spPr>
        <p:txBody>
          <a:bodyPr wrap="square" rtlCol="0">
            <a:spAutoFit/>
          </a:bodyPr>
          <a:lstStyle/>
          <a:p>
            <a:r>
              <a:rPr lang="en-US" dirty="0"/>
              <a:t>Andrea Bresnahan (MA)</a:t>
            </a:r>
          </a:p>
        </p:txBody>
      </p:sp>
      <p:sp>
        <p:nvSpPr>
          <p:cNvPr id="17" name="Speech Bubble: Oval 16">
            <a:extLst>
              <a:ext uri="{FF2B5EF4-FFF2-40B4-BE49-F238E27FC236}">
                <a16:creationId xmlns:a16="http://schemas.microsoft.com/office/drawing/2014/main" id="{C499827F-B518-B4D5-DB7E-3D6F9BD348CA}"/>
              </a:ext>
            </a:extLst>
          </p:cNvPr>
          <p:cNvSpPr/>
          <p:nvPr/>
        </p:nvSpPr>
        <p:spPr>
          <a:xfrm>
            <a:off x="7557581" y="4577378"/>
            <a:ext cx="2525465" cy="137761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Need Gulf-Southeast Representation</a:t>
            </a:r>
          </a:p>
        </p:txBody>
      </p:sp>
    </p:spTree>
    <p:extLst>
      <p:ext uri="{BB962C8B-B14F-4D97-AF65-F5344CB8AC3E}">
        <p14:creationId xmlns:p14="http://schemas.microsoft.com/office/powerpoint/2010/main" val="2429429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3995B-BE25-83AB-1056-02D79D32E577}"/>
              </a:ext>
            </a:extLst>
          </p:cNvPr>
          <p:cNvSpPr>
            <a:spLocks noGrp="1"/>
          </p:cNvSpPr>
          <p:nvPr>
            <p:ph type="title"/>
          </p:nvPr>
        </p:nvSpPr>
        <p:spPr/>
        <p:txBody>
          <a:bodyPr/>
          <a:lstStyle/>
          <a:p>
            <a:r>
              <a:rPr lang="en-US" dirty="0"/>
              <a:t>Diversity </a:t>
            </a:r>
          </a:p>
        </p:txBody>
      </p:sp>
      <p:sp>
        <p:nvSpPr>
          <p:cNvPr id="3" name="Content Placeholder 2">
            <a:extLst>
              <a:ext uri="{FF2B5EF4-FFF2-40B4-BE49-F238E27FC236}">
                <a16:creationId xmlns:a16="http://schemas.microsoft.com/office/drawing/2014/main" id="{C35B1E17-127C-2A8C-2607-75829A4A50EA}"/>
              </a:ext>
            </a:extLst>
          </p:cNvPr>
          <p:cNvSpPr>
            <a:spLocks noGrp="1"/>
          </p:cNvSpPr>
          <p:nvPr>
            <p:ph idx="1"/>
          </p:nvPr>
        </p:nvSpPr>
        <p:spPr/>
        <p:txBody>
          <a:bodyPr/>
          <a:lstStyle/>
          <a:p>
            <a:r>
              <a:rPr lang="en-US" dirty="0"/>
              <a:t>Definition of Diversity: all the ways in which we are similar and/or different. Diversity and inclusion encompass any dimension of human differences or similarities, including but not limited to: cultural, cognitive, and social variables that differentiate groups or people from one another (e.g., race, ethnicity, gender, age, sexual orientation, ability, geographic location). </a:t>
            </a:r>
          </a:p>
        </p:txBody>
      </p:sp>
    </p:spTree>
    <p:extLst>
      <p:ext uri="{BB962C8B-B14F-4D97-AF65-F5344CB8AC3E}">
        <p14:creationId xmlns:p14="http://schemas.microsoft.com/office/powerpoint/2010/main" val="699737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D547E-1D2C-6DF7-3B64-24EEC02E3F18}"/>
              </a:ext>
            </a:extLst>
          </p:cNvPr>
          <p:cNvSpPr>
            <a:spLocks noGrp="1"/>
          </p:cNvSpPr>
          <p:nvPr>
            <p:ph type="title"/>
          </p:nvPr>
        </p:nvSpPr>
        <p:spPr/>
        <p:txBody>
          <a:bodyPr/>
          <a:lstStyle/>
          <a:p>
            <a:r>
              <a:rPr lang="en-US" dirty="0"/>
              <a:t>Purpose </a:t>
            </a:r>
          </a:p>
        </p:txBody>
      </p:sp>
      <p:sp>
        <p:nvSpPr>
          <p:cNvPr id="3" name="Content Placeholder 2">
            <a:extLst>
              <a:ext uri="{FF2B5EF4-FFF2-40B4-BE49-F238E27FC236}">
                <a16:creationId xmlns:a16="http://schemas.microsoft.com/office/drawing/2014/main" id="{BD06B66E-F7A2-FFC5-4EF7-2D4F71DD37EA}"/>
              </a:ext>
            </a:extLst>
          </p:cNvPr>
          <p:cNvSpPr>
            <a:spLocks noGrp="1"/>
          </p:cNvSpPr>
          <p:nvPr>
            <p:ph idx="1"/>
          </p:nvPr>
        </p:nvSpPr>
        <p:spPr>
          <a:xfrm>
            <a:off x="525717" y="2490537"/>
            <a:ext cx="10567399" cy="4553953"/>
          </a:xfrm>
        </p:spPr>
        <p:txBody>
          <a:bodyPr>
            <a:normAutofit fontScale="85000" lnSpcReduction="10000"/>
          </a:bodyPr>
          <a:lstStyle/>
          <a:p>
            <a:r>
              <a:rPr lang="en-US" b="1" i="1" dirty="0"/>
              <a:t>The National Forum of State Nursing Workforce Data Centers (Forum) statement of purpose regarding justice, equality, diversity and inclusion:</a:t>
            </a:r>
          </a:p>
          <a:p>
            <a:r>
              <a:rPr lang="en-US" dirty="0"/>
              <a:t>The Forum is the national expert and voice for nursing workforce data and represents nursing workforce centers across the nation.</a:t>
            </a:r>
          </a:p>
          <a:p>
            <a:r>
              <a:rPr lang="en-US" dirty="0"/>
              <a:t>A robust and well-prepared nursing workforce must represent the communities in which it serves.</a:t>
            </a:r>
          </a:p>
          <a:p>
            <a:r>
              <a:rPr lang="en-US" dirty="0"/>
              <a:t>Therefore, the Forum is committed to:</a:t>
            </a:r>
          </a:p>
          <a:p>
            <a:pPr marL="457200" indent="-457200">
              <a:buFont typeface="+mj-lt"/>
              <a:buAutoNum type="arabicPeriod"/>
            </a:pPr>
            <a:r>
              <a:rPr lang="en-US" dirty="0"/>
              <a:t>Representing any human difference or similarity of the nursing workforce (</a:t>
            </a:r>
            <a:r>
              <a:rPr lang="en-US" dirty="0" err="1"/>
              <a:t>i.e</a:t>
            </a:r>
            <a:r>
              <a:rPr lang="en-US" dirty="0"/>
              <a:t>, race, ethnicity, gender, age, sexual orientation, ability, geographic location, etc.) in its mission and work; and</a:t>
            </a:r>
          </a:p>
          <a:p>
            <a:pPr marL="457200" indent="-457200">
              <a:buFont typeface="+mj-lt"/>
              <a:buAutoNum type="arabicPeriod"/>
            </a:pPr>
            <a:r>
              <a:rPr lang="en-US" dirty="0"/>
              <a:t>Promoting equality in all written, electronic, or verbal communication; and</a:t>
            </a:r>
          </a:p>
          <a:p>
            <a:pPr marL="457200" indent="-457200">
              <a:buFont typeface="+mj-lt"/>
              <a:buAutoNum type="arabicPeriod"/>
            </a:pPr>
            <a:r>
              <a:rPr lang="en-US" dirty="0"/>
              <a:t>Embracing diversity and inclusion in its membership; and</a:t>
            </a:r>
          </a:p>
          <a:p>
            <a:pPr marL="457200" indent="-457200">
              <a:buFont typeface="+mj-lt"/>
              <a:buAutoNum type="arabicPeriod"/>
            </a:pPr>
            <a:r>
              <a:rPr lang="en-US" dirty="0"/>
              <a:t>Addressing concerns related to misrepresentation or injustice in a timely, fair, and respectful manner.</a:t>
            </a:r>
          </a:p>
        </p:txBody>
      </p:sp>
    </p:spTree>
    <p:extLst>
      <p:ext uri="{BB962C8B-B14F-4D97-AF65-F5344CB8AC3E}">
        <p14:creationId xmlns:p14="http://schemas.microsoft.com/office/powerpoint/2010/main" val="2639984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C3C35-FA7D-9B11-9684-1D4DF0E7B67B}"/>
              </a:ext>
            </a:extLst>
          </p:cNvPr>
          <p:cNvSpPr>
            <a:spLocks noGrp="1"/>
          </p:cNvSpPr>
          <p:nvPr>
            <p:ph type="title"/>
          </p:nvPr>
        </p:nvSpPr>
        <p:spPr/>
        <p:txBody>
          <a:bodyPr/>
          <a:lstStyle/>
          <a:p>
            <a:r>
              <a:rPr lang="en-US" dirty="0"/>
              <a:t>Unity Statement</a:t>
            </a:r>
          </a:p>
        </p:txBody>
      </p:sp>
      <p:sp>
        <p:nvSpPr>
          <p:cNvPr id="3" name="Content Placeholder 2">
            <a:extLst>
              <a:ext uri="{FF2B5EF4-FFF2-40B4-BE49-F238E27FC236}">
                <a16:creationId xmlns:a16="http://schemas.microsoft.com/office/drawing/2014/main" id="{FB8A06A7-E41E-E0B9-56A5-505B8537B77E}"/>
              </a:ext>
            </a:extLst>
          </p:cNvPr>
          <p:cNvSpPr>
            <a:spLocks noGrp="1"/>
          </p:cNvSpPr>
          <p:nvPr>
            <p:ph idx="1"/>
          </p:nvPr>
        </p:nvSpPr>
        <p:spPr/>
        <p:txBody>
          <a:bodyPr>
            <a:normAutofit fontScale="70000" lnSpcReduction="20000"/>
          </a:bodyPr>
          <a:lstStyle/>
          <a:p>
            <a:r>
              <a:rPr lang="en-US" dirty="0"/>
              <a:t>Our nation has undergone historic shifts in perspective and a new reckoning on health equity and justice for marginalized populations. Over the past two years, our nation has witnessed the disparate impact of COVID on already marginalized communities; the murders of </a:t>
            </a:r>
            <a:r>
              <a:rPr lang="en-US" dirty="0" err="1"/>
              <a:t>Ahmand</a:t>
            </a:r>
            <a:r>
              <a:rPr lang="en-US" dirty="0"/>
              <a:t> Aubrey, Breonna Taylor, George Floyd, Elijah McClain, </a:t>
            </a:r>
            <a:r>
              <a:rPr lang="en-US" dirty="0" err="1"/>
              <a:t>Ma’Khi</a:t>
            </a:r>
            <a:r>
              <a:rPr lang="en-US" dirty="0"/>
              <a:t> Bryan, along with too many other Black men &amp; women; and, most recently, a mass shooting perpetrated by a self-proclaimed neo-Nazi. The Code of Ethics for Nurses with Interpretive Statements obligates all nurses to be allies and to advocate for and speak up against racism, discrimination, and injustice. The National Forum of State Nursing Workforce Centers (Forum) aligns ourselves with the American Academy on Nursing (Academy), American Nurse Association (ANA), and many other state and national nursing organizations to recognize that racism is a public health crisis.</a:t>
            </a:r>
          </a:p>
          <a:p>
            <a:r>
              <a:rPr lang="en-US" dirty="0"/>
              <a:t>The mission of the Forum is to lead a national network to ensure a robust and well-prepared nursing workforce. The Forum represents 80% of the nursing workforce centers across the nation. It focuses on addressing the nursing shortage within their states and contributes to the national effort to assure an adequate supply of qualified nurses to meet the health needs of the US population. We support the advancement of new as well as existing nurse workforce initiatives and share best practices in nursing workforce research, workforce planning, workforce development, and formulation of workforce policy.</a:t>
            </a:r>
          </a:p>
          <a:p>
            <a:r>
              <a:rPr lang="en-US" dirty="0"/>
              <a:t>The nursing profession has a moral imperative to uphold equitable practice from the boardroom to the bedside. The Forum is committed to creating space for dialogue, discovery, and relevant examination to address how racism influences the meaningful work nurses do every day.</a:t>
            </a:r>
          </a:p>
        </p:txBody>
      </p:sp>
    </p:spTree>
    <p:extLst>
      <p:ext uri="{BB962C8B-B14F-4D97-AF65-F5344CB8AC3E}">
        <p14:creationId xmlns:p14="http://schemas.microsoft.com/office/powerpoint/2010/main" val="4021517799"/>
      </p:ext>
    </p:extLst>
  </p:cSld>
  <p:clrMapOvr>
    <a:masterClrMapping/>
  </p:clrMapOvr>
</p:sld>
</file>

<file path=ppt/theme/theme1.xml><?xml version="1.0" encoding="utf-8"?>
<a:theme xmlns:a="http://schemas.openxmlformats.org/drawingml/2006/main" name="RocaVTI">
  <a:themeElements>
    <a:clrScheme name="AnalogousFromLightSeedLeftStep">
      <a:dk1>
        <a:srgbClr val="000000"/>
      </a:dk1>
      <a:lt1>
        <a:srgbClr val="FFFFFF"/>
      </a:lt1>
      <a:dk2>
        <a:srgbClr val="213B38"/>
      </a:dk2>
      <a:lt2>
        <a:srgbClr val="E8E7E2"/>
      </a:lt2>
      <a:accent1>
        <a:srgbClr val="969EC7"/>
      </a:accent1>
      <a:accent2>
        <a:srgbClr val="7EA1BA"/>
      </a:accent2>
      <a:accent3>
        <a:srgbClr val="81ACAC"/>
      </a:accent3>
      <a:accent4>
        <a:srgbClr val="76AE97"/>
      </a:accent4>
      <a:accent5>
        <a:srgbClr val="83AE8B"/>
      </a:accent5>
      <a:accent6>
        <a:srgbClr val="85B077"/>
      </a:accent6>
      <a:hlink>
        <a:srgbClr val="8C8355"/>
      </a:hlink>
      <a:folHlink>
        <a:srgbClr val="7F7F7F"/>
      </a:folHlink>
    </a:clrScheme>
    <a:fontScheme name="Custom 36">
      <a:majorFont>
        <a:latin typeface="Georgia Pro Semibold"/>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caVTI" id="{D79FE1D1-0489-4A69-8531-D0B8CDC31CBE}" vid="{CEBA7FE6-C04B-474E-964F-B022887AD13B}"/>
    </a:ext>
  </a:extLst>
</a:theme>
</file>

<file path=docProps/app.xml><?xml version="1.0" encoding="utf-8"?>
<Properties xmlns="http://schemas.openxmlformats.org/officeDocument/2006/extended-properties" xmlns:vt="http://schemas.openxmlformats.org/officeDocument/2006/docPropsVTypes">
  <TotalTime>58</TotalTime>
  <Words>600</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Avenir Next LT Pro</vt:lpstr>
      <vt:lpstr>Avenir Next LT Pro Light</vt:lpstr>
      <vt:lpstr>Georgia Pro Semibold</vt:lpstr>
      <vt:lpstr>RocaVTI</vt:lpstr>
      <vt:lpstr>National Nursing Forum Sharing Session</vt:lpstr>
      <vt:lpstr>Who is JEDI?</vt:lpstr>
      <vt:lpstr>Diversity </vt:lpstr>
      <vt:lpstr>Purpose </vt:lpstr>
      <vt:lpstr>Unity Statement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Nursing Forum Sharing Session</dc:title>
  <dc:creator>Edward Burns, Jr</dc:creator>
  <cp:lastModifiedBy>Edward Burns, Jr</cp:lastModifiedBy>
  <cp:revision>1</cp:revision>
  <dcterms:created xsi:type="dcterms:W3CDTF">2022-08-19T17:28:59Z</dcterms:created>
  <dcterms:modified xsi:type="dcterms:W3CDTF">2022-08-19T18:27:12Z</dcterms:modified>
</cp:coreProperties>
</file>